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59" r:id="rId5"/>
    <p:sldId id="262" r:id="rId6"/>
    <p:sldId id="260"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C45A29-790A-424B-A8B6-BD59BE5BF2EF}" v="2" dt="2022-03-23T01:17:43.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1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Freiman" userId="a6d5a8da21e9484f" providerId="LiveId" clId="{E3C45A29-790A-424B-A8B6-BD59BE5BF2EF}"/>
    <pc:docChg chg="undo custSel modSld">
      <pc:chgData name="David Freiman" userId="a6d5a8da21e9484f" providerId="LiveId" clId="{E3C45A29-790A-424B-A8B6-BD59BE5BF2EF}" dt="2022-03-23T01:18:25.564" v="174" actId="14100"/>
      <pc:docMkLst>
        <pc:docMk/>
      </pc:docMkLst>
      <pc:sldChg chg="modSp mod">
        <pc:chgData name="David Freiman" userId="a6d5a8da21e9484f" providerId="LiveId" clId="{E3C45A29-790A-424B-A8B6-BD59BE5BF2EF}" dt="2022-03-18T00:58:40.723" v="142" actId="20577"/>
        <pc:sldMkLst>
          <pc:docMk/>
          <pc:sldMk cId="1813293769" sldId="257"/>
        </pc:sldMkLst>
        <pc:spChg chg="mod">
          <ac:chgData name="David Freiman" userId="a6d5a8da21e9484f" providerId="LiveId" clId="{E3C45A29-790A-424B-A8B6-BD59BE5BF2EF}" dt="2022-03-18T00:47:19.598" v="28" actId="1076"/>
          <ac:spMkLst>
            <pc:docMk/>
            <pc:sldMk cId="1813293769" sldId="257"/>
            <ac:spMk id="2" creationId="{F9786C4D-449B-4475-AECC-845C7DAE018D}"/>
          </ac:spMkLst>
        </pc:spChg>
        <pc:spChg chg="mod">
          <ac:chgData name="David Freiman" userId="a6d5a8da21e9484f" providerId="LiveId" clId="{E3C45A29-790A-424B-A8B6-BD59BE5BF2EF}" dt="2022-03-18T00:58:40.723" v="142" actId="20577"/>
          <ac:spMkLst>
            <pc:docMk/>
            <pc:sldMk cId="1813293769" sldId="257"/>
            <ac:spMk id="3" creationId="{0100A70C-A06A-40EA-A118-351C1BA7DBD6}"/>
          </ac:spMkLst>
        </pc:spChg>
        <pc:spChg chg="mod">
          <ac:chgData name="David Freiman" userId="a6d5a8da21e9484f" providerId="LiveId" clId="{E3C45A29-790A-424B-A8B6-BD59BE5BF2EF}" dt="2022-03-18T00:41:12.727" v="16" actId="20577"/>
          <ac:spMkLst>
            <pc:docMk/>
            <pc:sldMk cId="1813293769" sldId="257"/>
            <ac:spMk id="4" creationId="{B255007A-1A4A-4367-A9EB-598B06613033}"/>
          </ac:spMkLst>
        </pc:spChg>
      </pc:sldChg>
      <pc:sldChg chg="modSp mod">
        <pc:chgData name="David Freiman" userId="a6d5a8da21e9484f" providerId="LiveId" clId="{E3C45A29-790A-424B-A8B6-BD59BE5BF2EF}" dt="2022-03-18T00:59:23.094" v="150" actId="6549"/>
        <pc:sldMkLst>
          <pc:docMk/>
          <pc:sldMk cId="1260689120" sldId="258"/>
        </pc:sldMkLst>
        <pc:spChg chg="mod">
          <ac:chgData name="David Freiman" userId="a6d5a8da21e9484f" providerId="LiveId" clId="{E3C45A29-790A-424B-A8B6-BD59BE5BF2EF}" dt="2022-03-18T00:59:23.094" v="150" actId="6549"/>
          <ac:spMkLst>
            <pc:docMk/>
            <pc:sldMk cId="1260689120" sldId="258"/>
            <ac:spMk id="3" creationId="{885E671B-557D-42F4-BB63-8E627DE6E1BF}"/>
          </ac:spMkLst>
        </pc:spChg>
      </pc:sldChg>
      <pc:sldChg chg="modSp mod">
        <pc:chgData name="David Freiman" userId="a6d5a8da21e9484f" providerId="LiveId" clId="{E3C45A29-790A-424B-A8B6-BD59BE5BF2EF}" dt="2022-03-18T00:42:21.856" v="25" actId="27636"/>
        <pc:sldMkLst>
          <pc:docMk/>
          <pc:sldMk cId="4026561520" sldId="259"/>
        </pc:sldMkLst>
        <pc:spChg chg="mod">
          <ac:chgData name="David Freiman" userId="a6d5a8da21e9484f" providerId="LiveId" clId="{E3C45A29-790A-424B-A8B6-BD59BE5BF2EF}" dt="2022-03-18T00:42:21.856" v="25" actId="27636"/>
          <ac:spMkLst>
            <pc:docMk/>
            <pc:sldMk cId="4026561520" sldId="259"/>
            <ac:spMk id="3" creationId="{885E671B-557D-42F4-BB63-8E627DE6E1BF}"/>
          </ac:spMkLst>
        </pc:spChg>
        <pc:spChg chg="mod">
          <ac:chgData name="David Freiman" userId="a6d5a8da21e9484f" providerId="LiveId" clId="{E3C45A29-790A-424B-A8B6-BD59BE5BF2EF}" dt="2022-03-18T00:40:04.451" v="10" actId="1037"/>
          <ac:spMkLst>
            <pc:docMk/>
            <pc:sldMk cId="4026561520" sldId="259"/>
            <ac:spMk id="23" creationId="{463B1827-AD0A-4B6D-A50A-0032F607F837}"/>
          </ac:spMkLst>
        </pc:spChg>
      </pc:sldChg>
      <pc:sldChg chg="modSp mod">
        <pc:chgData name="David Freiman" userId="a6d5a8da21e9484f" providerId="LiveId" clId="{E3C45A29-790A-424B-A8B6-BD59BE5BF2EF}" dt="2022-03-23T01:17:15.150" v="165" actId="20577"/>
        <pc:sldMkLst>
          <pc:docMk/>
          <pc:sldMk cId="1788315838" sldId="261"/>
        </pc:sldMkLst>
        <pc:spChg chg="mod">
          <ac:chgData name="David Freiman" userId="a6d5a8da21e9484f" providerId="LiveId" clId="{E3C45A29-790A-424B-A8B6-BD59BE5BF2EF}" dt="2022-03-23T01:17:15.150" v="165" actId="20577"/>
          <ac:spMkLst>
            <pc:docMk/>
            <pc:sldMk cId="1788315838" sldId="261"/>
            <ac:spMk id="3" creationId="{885E671B-557D-42F4-BB63-8E627DE6E1BF}"/>
          </ac:spMkLst>
        </pc:spChg>
      </pc:sldChg>
      <pc:sldChg chg="addSp delSp modSp mod">
        <pc:chgData name="David Freiman" userId="a6d5a8da21e9484f" providerId="LiveId" clId="{E3C45A29-790A-424B-A8B6-BD59BE5BF2EF}" dt="2022-03-23T01:18:25.564" v="174" actId="14100"/>
        <pc:sldMkLst>
          <pc:docMk/>
          <pc:sldMk cId="2885353072" sldId="263"/>
        </pc:sldMkLst>
        <pc:spChg chg="add del mod">
          <ac:chgData name="David Freiman" userId="a6d5a8da21e9484f" providerId="LiveId" clId="{E3C45A29-790A-424B-A8B6-BD59BE5BF2EF}" dt="2022-03-23T01:17:53.707" v="169" actId="478"/>
          <ac:spMkLst>
            <pc:docMk/>
            <pc:sldMk cId="2885353072" sldId="263"/>
            <ac:spMk id="4" creationId="{79856264-E555-43CE-901B-BE667A1BB509}"/>
          </ac:spMkLst>
        </pc:spChg>
        <pc:spChg chg="add mod">
          <ac:chgData name="David Freiman" userId="a6d5a8da21e9484f" providerId="LiveId" clId="{E3C45A29-790A-424B-A8B6-BD59BE5BF2EF}" dt="2022-03-23T01:18:16.093" v="171" actId="478"/>
          <ac:spMkLst>
            <pc:docMk/>
            <pc:sldMk cId="2885353072" sldId="263"/>
            <ac:spMk id="7" creationId="{C1A1F132-2D5B-4617-BD98-C86795B0ED4E}"/>
          </ac:spMkLst>
        </pc:spChg>
        <pc:picChg chg="add del mod">
          <ac:chgData name="David Freiman" userId="a6d5a8da21e9484f" providerId="LiveId" clId="{E3C45A29-790A-424B-A8B6-BD59BE5BF2EF}" dt="2022-03-23T01:18:16.093" v="171" actId="478"/>
          <ac:picMkLst>
            <pc:docMk/>
            <pc:sldMk cId="2885353072" sldId="263"/>
            <ac:picMk id="3" creationId="{E981910F-4FBC-4041-91D2-9E8EB04EA716}"/>
          </ac:picMkLst>
        </pc:picChg>
        <pc:picChg chg="del">
          <ac:chgData name="David Freiman" userId="a6d5a8da21e9484f" providerId="LiveId" clId="{E3C45A29-790A-424B-A8B6-BD59BE5BF2EF}" dt="2022-03-23T01:17:38.156" v="166" actId="478"/>
          <ac:picMkLst>
            <pc:docMk/>
            <pc:sldMk cId="2885353072" sldId="263"/>
            <ac:picMk id="5" creationId="{6DD49928-F98C-4F3C-A81E-ED30F7E4F8F5}"/>
          </ac:picMkLst>
        </pc:picChg>
        <pc:picChg chg="add mod">
          <ac:chgData name="David Freiman" userId="a6d5a8da21e9484f" providerId="LiveId" clId="{E3C45A29-790A-424B-A8B6-BD59BE5BF2EF}" dt="2022-03-23T01:18:25.564" v="174" actId="14100"/>
          <ac:picMkLst>
            <pc:docMk/>
            <pc:sldMk cId="2885353072" sldId="263"/>
            <ac:picMk id="9" creationId="{86DBD20A-CF77-4A7B-9139-47A0BC4E21BC}"/>
          </ac:picMkLst>
        </pc:picChg>
      </pc:sldChg>
    </pc:docChg>
  </pc:docChgLst>
  <pc:docChgLst>
    <pc:chgData name="David Freiman" userId="a6d5a8da21e9484f" providerId="LiveId" clId="{2A447915-74E5-42AE-BE84-D7826B74D144}"/>
    <pc:docChg chg="undo custSel modSld sldOrd">
      <pc:chgData name="David Freiman" userId="a6d5a8da21e9484f" providerId="LiveId" clId="{2A447915-74E5-42AE-BE84-D7826B74D144}" dt="2022-03-16T02:07:34.001" v="1245" actId="27636"/>
      <pc:docMkLst>
        <pc:docMk/>
      </pc:docMkLst>
      <pc:sldChg chg="modSp mod">
        <pc:chgData name="David Freiman" userId="a6d5a8da21e9484f" providerId="LiveId" clId="{2A447915-74E5-42AE-BE84-D7826B74D144}" dt="2022-03-16T02:07:34.001" v="1245" actId="27636"/>
        <pc:sldMkLst>
          <pc:docMk/>
          <pc:sldMk cId="1813293769" sldId="257"/>
        </pc:sldMkLst>
        <pc:spChg chg="mod">
          <ac:chgData name="David Freiman" userId="a6d5a8da21e9484f" providerId="LiveId" clId="{2A447915-74E5-42AE-BE84-D7826B74D144}" dt="2022-03-16T02:07:34.001" v="1245" actId="27636"/>
          <ac:spMkLst>
            <pc:docMk/>
            <pc:sldMk cId="1813293769" sldId="257"/>
            <ac:spMk id="3" creationId="{0100A70C-A06A-40EA-A118-351C1BA7DBD6}"/>
          </ac:spMkLst>
        </pc:spChg>
        <pc:picChg chg="mod">
          <ac:chgData name="David Freiman" userId="a6d5a8da21e9484f" providerId="LiveId" clId="{2A447915-74E5-42AE-BE84-D7826B74D144}" dt="2022-03-16T02:07:29.202" v="1243" actId="1076"/>
          <ac:picMkLst>
            <pc:docMk/>
            <pc:sldMk cId="1813293769" sldId="257"/>
            <ac:picMk id="5" creationId="{3BDE208E-30F6-4CC1-955C-15120BA6A6C2}"/>
          </ac:picMkLst>
        </pc:picChg>
      </pc:sldChg>
      <pc:sldChg chg="modSp mod ord">
        <pc:chgData name="David Freiman" userId="a6d5a8da21e9484f" providerId="LiveId" clId="{2A447915-74E5-42AE-BE84-D7826B74D144}" dt="2022-03-16T01:36:08.017" v="988" actId="20577"/>
        <pc:sldMkLst>
          <pc:docMk/>
          <pc:sldMk cId="1260689120" sldId="258"/>
        </pc:sldMkLst>
        <pc:spChg chg="mod">
          <ac:chgData name="David Freiman" userId="a6d5a8da21e9484f" providerId="LiveId" clId="{2A447915-74E5-42AE-BE84-D7826B74D144}" dt="2022-03-16T01:32:42.622" v="94" actId="1036"/>
          <ac:spMkLst>
            <pc:docMk/>
            <pc:sldMk cId="1260689120" sldId="258"/>
            <ac:spMk id="2" creationId="{63BC684B-42CC-4AE8-8D3F-21B9EAE1FF7B}"/>
          </ac:spMkLst>
        </pc:spChg>
        <pc:spChg chg="mod">
          <ac:chgData name="David Freiman" userId="a6d5a8da21e9484f" providerId="LiveId" clId="{2A447915-74E5-42AE-BE84-D7826B74D144}" dt="2022-03-16T01:36:08.017" v="988" actId="20577"/>
          <ac:spMkLst>
            <pc:docMk/>
            <pc:sldMk cId="1260689120" sldId="258"/>
            <ac:spMk id="3" creationId="{885E671B-557D-42F4-BB63-8E627DE6E1BF}"/>
          </ac:spMkLst>
        </pc:spChg>
      </pc:sldChg>
      <pc:sldChg chg="modSp mod ord">
        <pc:chgData name="David Freiman" userId="a6d5a8da21e9484f" providerId="LiveId" clId="{2A447915-74E5-42AE-BE84-D7826B74D144}" dt="2022-03-16T01:37:48.491" v="1010" actId="20577"/>
        <pc:sldMkLst>
          <pc:docMk/>
          <pc:sldMk cId="4026561520" sldId="259"/>
        </pc:sldMkLst>
        <pc:spChg chg="mod">
          <ac:chgData name="David Freiman" userId="a6d5a8da21e9484f" providerId="LiveId" clId="{2A447915-74E5-42AE-BE84-D7826B74D144}" dt="2022-03-16T01:37:48.491" v="1010" actId="20577"/>
          <ac:spMkLst>
            <pc:docMk/>
            <pc:sldMk cId="4026561520" sldId="259"/>
            <ac:spMk id="3" creationId="{885E671B-557D-42F4-BB63-8E627DE6E1BF}"/>
          </ac:spMkLst>
        </pc:spChg>
      </pc:sldChg>
      <pc:sldChg chg="modSp mod">
        <pc:chgData name="David Freiman" userId="a6d5a8da21e9484f" providerId="LiveId" clId="{2A447915-74E5-42AE-BE84-D7826B74D144}" dt="2022-03-16T01:43:31.748" v="1143" actId="27636"/>
        <pc:sldMkLst>
          <pc:docMk/>
          <pc:sldMk cId="1788315838" sldId="261"/>
        </pc:sldMkLst>
        <pc:spChg chg="mod">
          <ac:chgData name="David Freiman" userId="a6d5a8da21e9484f" providerId="LiveId" clId="{2A447915-74E5-42AE-BE84-D7826B74D144}" dt="2022-03-16T01:43:31.748" v="1143" actId="27636"/>
          <ac:spMkLst>
            <pc:docMk/>
            <pc:sldMk cId="1788315838" sldId="261"/>
            <ac:spMk id="3" creationId="{885E671B-557D-42F4-BB63-8E627DE6E1BF}"/>
          </ac:spMkLst>
        </pc:spChg>
      </pc:sldChg>
      <pc:sldChg chg="modSp mod">
        <pc:chgData name="David Freiman" userId="a6d5a8da21e9484f" providerId="LiveId" clId="{2A447915-74E5-42AE-BE84-D7826B74D144}" dt="2022-03-16T01:38:38.673" v="1119" actId="14100"/>
        <pc:sldMkLst>
          <pc:docMk/>
          <pc:sldMk cId="1557370815" sldId="262"/>
        </pc:sldMkLst>
        <pc:spChg chg="mod">
          <ac:chgData name="David Freiman" userId="a6d5a8da21e9484f" providerId="LiveId" clId="{2A447915-74E5-42AE-BE84-D7826B74D144}" dt="2022-03-16T01:38:38.673" v="1119" actId="14100"/>
          <ac:spMkLst>
            <pc:docMk/>
            <pc:sldMk cId="1557370815" sldId="262"/>
            <ac:spMk id="3" creationId="{D0E2A2C4-C7F0-4791-BDB0-127125EAFB5F}"/>
          </ac:spMkLst>
        </pc:spChg>
      </pc:sldChg>
      <pc:sldChg chg="addSp delSp modSp mod setBg">
        <pc:chgData name="David Freiman" userId="a6d5a8da21e9484f" providerId="LiveId" clId="{2A447915-74E5-42AE-BE84-D7826B74D144}" dt="2022-03-16T01:44:35.508" v="1241"/>
        <pc:sldMkLst>
          <pc:docMk/>
          <pc:sldMk cId="2885353072" sldId="263"/>
        </pc:sldMkLst>
        <pc:spChg chg="add del">
          <ac:chgData name="David Freiman" userId="a6d5a8da21e9484f" providerId="LiveId" clId="{2A447915-74E5-42AE-BE84-D7826B74D144}" dt="2022-03-16T01:43:55.738" v="1145" actId="26606"/>
          <ac:spMkLst>
            <pc:docMk/>
            <pc:sldMk cId="2885353072" sldId="263"/>
            <ac:spMk id="22" creationId="{E841E027-8E53-4FEB-8605-2124D85731CA}"/>
          </ac:spMkLst>
        </pc:spChg>
        <pc:spChg chg="add del">
          <ac:chgData name="David Freiman" userId="a6d5a8da21e9484f" providerId="LiveId" clId="{2A447915-74E5-42AE-BE84-D7826B74D144}" dt="2022-03-16T01:43:55.738" v="1145" actId="26606"/>
          <ac:spMkLst>
            <pc:docMk/>
            <pc:sldMk cId="2885353072" sldId="263"/>
            <ac:spMk id="32" creationId="{8F6A6582-12A7-41EA-B8C1-773D6FD7A88C}"/>
          </ac:spMkLst>
        </pc:spChg>
        <pc:spChg chg="add del">
          <ac:chgData name="David Freiman" userId="a6d5a8da21e9484f" providerId="LiveId" clId="{2A447915-74E5-42AE-BE84-D7826B74D144}" dt="2022-03-16T01:43:55.738" v="1145" actId="26606"/>
          <ac:spMkLst>
            <pc:docMk/>
            <pc:sldMk cId="2885353072" sldId="263"/>
            <ac:spMk id="34" creationId="{B1644656-49B1-42A3-A31E-92E99A60F1AB}"/>
          </ac:spMkLst>
        </pc:spChg>
        <pc:spChg chg="add del">
          <ac:chgData name="David Freiman" userId="a6d5a8da21e9484f" providerId="LiveId" clId="{2A447915-74E5-42AE-BE84-D7826B74D144}" dt="2022-03-16T01:43:57.754" v="1147" actId="26606"/>
          <ac:spMkLst>
            <pc:docMk/>
            <pc:sldMk cId="2885353072" sldId="263"/>
            <ac:spMk id="45" creationId="{E841E027-8E53-4FEB-8605-2124D85731CA}"/>
          </ac:spMkLst>
        </pc:spChg>
        <pc:spChg chg="add del">
          <ac:chgData name="David Freiman" userId="a6d5a8da21e9484f" providerId="LiveId" clId="{2A447915-74E5-42AE-BE84-D7826B74D144}" dt="2022-03-16T01:43:57.754" v="1147" actId="26606"/>
          <ac:spMkLst>
            <pc:docMk/>
            <pc:sldMk cId="2885353072" sldId="263"/>
            <ac:spMk id="46" creationId="{574596C6-CB61-482A-8707-35BB9E4A8555}"/>
          </ac:spMkLst>
        </pc:spChg>
        <pc:spChg chg="add del">
          <ac:chgData name="David Freiman" userId="a6d5a8da21e9484f" providerId="LiveId" clId="{2A447915-74E5-42AE-BE84-D7826B74D144}" dt="2022-03-16T01:43:57.754" v="1147" actId="26606"/>
          <ac:spMkLst>
            <pc:docMk/>
            <pc:sldMk cId="2885353072" sldId="263"/>
            <ac:spMk id="47" creationId="{77096C64-C756-42D7-839F-6574A27B91DF}"/>
          </ac:spMkLst>
        </pc:spChg>
        <pc:spChg chg="add del">
          <ac:chgData name="David Freiman" userId="a6d5a8da21e9484f" providerId="LiveId" clId="{2A447915-74E5-42AE-BE84-D7826B74D144}" dt="2022-03-16T01:43:57.754" v="1147" actId="26606"/>
          <ac:spMkLst>
            <pc:docMk/>
            <pc:sldMk cId="2885353072" sldId="263"/>
            <ac:spMk id="51" creationId="{A8BD02F7-7E76-4A7F-808C-52D994142CC9}"/>
          </ac:spMkLst>
        </pc:spChg>
        <pc:grpChg chg="add del">
          <ac:chgData name="David Freiman" userId="a6d5a8da21e9484f" providerId="LiveId" clId="{2A447915-74E5-42AE-BE84-D7826B74D144}" dt="2022-03-16T01:43:55.738" v="1145" actId="26606"/>
          <ac:grpSpMkLst>
            <pc:docMk/>
            <pc:sldMk cId="2885353072" sldId="263"/>
            <ac:grpSpMk id="10" creationId="{5ED88E92-14F3-4B58-9E48-1D79E139A89E}"/>
          </ac:grpSpMkLst>
        </pc:grpChg>
        <pc:grpChg chg="add del">
          <ac:chgData name="David Freiman" userId="a6d5a8da21e9484f" providerId="LiveId" clId="{2A447915-74E5-42AE-BE84-D7826B74D144}" dt="2022-03-16T01:43:55.738" v="1145" actId="26606"/>
          <ac:grpSpMkLst>
            <pc:docMk/>
            <pc:sldMk cId="2885353072" sldId="263"/>
            <ac:grpSpMk id="24" creationId="{A25B55F8-1605-4B43-A2C2-F6A89E99FE77}"/>
          </ac:grpSpMkLst>
        </pc:grpChg>
        <pc:grpChg chg="add del">
          <ac:chgData name="David Freiman" userId="a6d5a8da21e9484f" providerId="LiveId" clId="{2A447915-74E5-42AE-BE84-D7826B74D144}" dt="2022-03-16T01:43:55.738" v="1145" actId="26606"/>
          <ac:grpSpMkLst>
            <pc:docMk/>
            <pc:sldMk cId="2885353072" sldId="263"/>
            <ac:grpSpMk id="28" creationId="{2CC34A8A-40BB-4525-83DA-504D63B13B95}"/>
          </ac:grpSpMkLst>
        </pc:grpChg>
        <pc:grpChg chg="add del">
          <ac:chgData name="David Freiman" userId="a6d5a8da21e9484f" providerId="LiveId" clId="{2A447915-74E5-42AE-BE84-D7826B74D144}" dt="2022-03-16T01:43:57.754" v="1147" actId="26606"/>
          <ac:grpSpMkLst>
            <pc:docMk/>
            <pc:sldMk cId="2885353072" sldId="263"/>
            <ac:grpSpMk id="36" creationId="{5ED88E92-14F3-4B58-9E48-1D79E139A89E}"/>
          </ac:grpSpMkLst>
        </pc:grpChg>
        <pc:grpChg chg="add del">
          <ac:chgData name="David Freiman" userId="a6d5a8da21e9484f" providerId="LiveId" clId="{2A447915-74E5-42AE-BE84-D7826B74D144}" dt="2022-03-16T01:43:57.754" v="1147" actId="26606"/>
          <ac:grpSpMkLst>
            <pc:docMk/>
            <pc:sldMk cId="2885353072" sldId="263"/>
            <ac:grpSpMk id="48" creationId="{2EA03E3C-B531-4722-88A1-98738378EF16}"/>
          </ac:grpSpMkLst>
        </pc:grpChg>
        <pc:picChg chg="mod">
          <ac:chgData name="David Freiman" userId="a6d5a8da21e9484f" providerId="LiveId" clId="{2A447915-74E5-42AE-BE84-D7826B74D144}" dt="2022-03-16T01:43:57.754" v="1147" actId="26606"/>
          <ac:picMkLst>
            <pc:docMk/>
            <pc:sldMk cId="2885353072" sldId="263"/>
            <ac:picMk id="5" creationId="{6DD49928-F98C-4F3C-A81E-ED30F7E4F8F5}"/>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3/22/2022</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pic>
        <p:nvPicPr>
          <p:cNvPr id="8" name="Picture 7">
            <a:extLst>
              <a:ext uri="{FF2B5EF4-FFF2-40B4-BE49-F238E27FC236}">
                <a16:creationId xmlns:a16="http://schemas.microsoft.com/office/drawing/2014/main" id="{9607A8C4-3579-4757-AC6F-CDB3C4C9679F}"/>
              </a:ext>
            </a:extLst>
          </p:cNvPr>
          <p:cNvPicPr>
            <a:picLocks noChangeAspect="1"/>
          </p:cNvPicPr>
          <p:nvPr userDrawn="1"/>
        </p:nvPicPr>
        <p:blipFill>
          <a:blip r:embed="rId2"/>
          <a:stretch>
            <a:fillRect/>
          </a:stretch>
        </p:blipFill>
        <p:spPr>
          <a:xfrm>
            <a:off x="10604196" y="228887"/>
            <a:ext cx="1047804" cy="596931"/>
          </a:xfrm>
          <a:prstGeom prst="rect">
            <a:avLst/>
          </a:prstGeom>
        </p:spPr>
      </p:pic>
    </p:spTree>
    <p:extLst>
      <p:ext uri="{BB962C8B-B14F-4D97-AF65-F5344CB8AC3E}">
        <p14:creationId xmlns:p14="http://schemas.microsoft.com/office/powerpoint/2010/main" val="47564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3/22/2022</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72416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3/22/2022</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3910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3/22/2022</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pic>
        <p:nvPicPr>
          <p:cNvPr id="8" name="Picture 7">
            <a:extLst>
              <a:ext uri="{FF2B5EF4-FFF2-40B4-BE49-F238E27FC236}">
                <a16:creationId xmlns:a16="http://schemas.microsoft.com/office/drawing/2014/main" id="{9E62C96C-CC4E-4B25-BCBC-E3CED2C1F39F}"/>
              </a:ext>
            </a:extLst>
          </p:cNvPr>
          <p:cNvPicPr>
            <a:picLocks noChangeAspect="1"/>
          </p:cNvPicPr>
          <p:nvPr userDrawn="1"/>
        </p:nvPicPr>
        <p:blipFill>
          <a:blip r:embed="rId2"/>
          <a:stretch>
            <a:fillRect/>
          </a:stretch>
        </p:blipFill>
        <p:spPr>
          <a:xfrm>
            <a:off x="10609672" y="242409"/>
            <a:ext cx="1047804" cy="596931"/>
          </a:xfrm>
          <a:prstGeom prst="rect">
            <a:avLst/>
          </a:prstGeom>
        </p:spPr>
      </p:pic>
    </p:spTree>
    <p:extLst>
      <p:ext uri="{BB962C8B-B14F-4D97-AF65-F5344CB8AC3E}">
        <p14:creationId xmlns:p14="http://schemas.microsoft.com/office/powerpoint/2010/main" val="173756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3/22/2022</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84128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3/22/2022</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030111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3/22/2022</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55711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3/22/2022</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93484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3/22/2022</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6653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3/22/2022</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88683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3/22/2022</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36822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3/22/2022</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629115064"/>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0" r:id="rId5"/>
    <p:sldLayoutId id="2147483745" r:id="rId6"/>
    <p:sldLayoutId id="2147483741" r:id="rId7"/>
    <p:sldLayoutId id="2147483742" r:id="rId8"/>
    <p:sldLayoutId id="2147483743" r:id="rId9"/>
    <p:sldLayoutId id="2147483744" r:id="rId10"/>
    <p:sldLayoutId id="2147483746"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bayudaya.seaboardfjmc.u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qiJhIHLkZL8?feature=oembed" TargetMode="External"/><Relationship Id="rId4" Type="http://schemas.openxmlformats.org/officeDocument/2006/relationships/hyperlink" Target="https://youtu.be/qiJhIHLkZL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1iI45Vugli8" TargetMode="External"/><Relationship Id="rId2" Type="http://schemas.openxmlformats.org/officeDocument/2006/relationships/hyperlink" Target="https://www.youtube.com/watch?v=hh_s3G5g0eI&amp;t=10s"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jewishvirtuallibrary.org/a-history-of-the-abuyudaya-jews-of-uganda" TargetMode="External"/><Relationship Id="rId4" Type="http://schemas.openxmlformats.org/officeDocument/2006/relationships/hyperlink" Target="https://www.youtube.com/watch?v=5UVjTVswL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davidafreiman@gmail.com" TargetMode="External"/><Relationship Id="rId2" Type="http://schemas.openxmlformats.org/officeDocument/2006/relationships/hyperlink" Target="mailto:allanzilaba@gmail.com"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61" name="Rectangle 60">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69" name="Rectangle 68">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67" name="Rectangle 66">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ectangle 71">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B636AA23-87F2-4B19-8F1B-9D1FD3B33B13}"/>
              </a:ext>
            </a:extLst>
          </p:cNvPr>
          <p:cNvSpPr>
            <a:spLocks noGrp="1"/>
          </p:cNvSpPr>
          <p:nvPr>
            <p:ph type="ctrTitle"/>
          </p:nvPr>
        </p:nvSpPr>
        <p:spPr>
          <a:xfrm>
            <a:off x="540000" y="540000"/>
            <a:ext cx="4500561" cy="4259814"/>
          </a:xfrm>
        </p:spPr>
        <p:txBody>
          <a:bodyPr>
            <a:normAutofit/>
          </a:bodyPr>
          <a:lstStyle/>
          <a:p>
            <a:r>
              <a:rPr lang="en-US"/>
              <a:t>Kippot Mitzvah Project</a:t>
            </a:r>
          </a:p>
        </p:txBody>
      </p:sp>
      <p:sp>
        <p:nvSpPr>
          <p:cNvPr id="3" name="Subtitle 2">
            <a:extLst>
              <a:ext uri="{FF2B5EF4-FFF2-40B4-BE49-F238E27FC236}">
                <a16:creationId xmlns:a16="http://schemas.microsoft.com/office/drawing/2014/main" id="{96CC6922-A746-4417-8800-5B924B0FF0F2}"/>
              </a:ext>
            </a:extLst>
          </p:cNvPr>
          <p:cNvSpPr>
            <a:spLocks noGrp="1"/>
          </p:cNvSpPr>
          <p:nvPr>
            <p:ph type="subTitle" idx="1"/>
          </p:nvPr>
        </p:nvSpPr>
        <p:spPr>
          <a:xfrm>
            <a:off x="540000" y="4988476"/>
            <a:ext cx="4500561" cy="1320249"/>
          </a:xfrm>
        </p:spPr>
        <p:txBody>
          <a:bodyPr>
            <a:normAutofit/>
          </a:bodyPr>
          <a:lstStyle/>
          <a:p>
            <a:r>
              <a:rPr lang="en-US"/>
              <a:t>Supporting the Hadassah primary school and the Abayudaya jewish Community of Uganda</a:t>
            </a:r>
          </a:p>
        </p:txBody>
      </p:sp>
      <p:pic>
        <p:nvPicPr>
          <p:cNvPr id="43" name="Picture 3">
            <a:extLst>
              <a:ext uri="{FF2B5EF4-FFF2-40B4-BE49-F238E27FC236}">
                <a16:creationId xmlns:a16="http://schemas.microsoft.com/office/drawing/2014/main" id="{9D8B15C0-7EBA-4BF2-A469-FC8826D2E171}"/>
              </a:ext>
            </a:extLst>
          </p:cNvPr>
          <p:cNvPicPr>
            <a:picLocks noChangeAspect="1"/>
          </p:cNvPicPr>
          <p:nvPr/>
        </p:nvPicPr>
        <p:blipFill rotWithShape="1">
          <a:blip r:embed="rId2"/>
          <a:srcRect l="5924" r="31349" b="-1"/>
          <a:stretch/>
        </p:blipFill>
        <p:spPr>
          <a:xfrm>
            <a:off x="5747424" y="10"/>
            <a:ext cx="6444576" cy="6857990"/>
          </a:xfrm>
          <a:prstGeom prst="rect">
            <a:avLst/>
          </a:prstGeom>
        </p:spPr>
      </p:pic>
      <p:pic>
        <p:nvPicPr>
          <p:cNvPr id="7" name="Picture 6">
            <a:extLst>
              <a:ext uri="{FF2B5EF4-FFF2-40B4-BE49-F238E27FC236}">
                <a16:creationId xmlns:a16="http://schemas.microsoft.com/office/drawing/2014/main" id="{72CC3D28-75E9-4FF9-81EE-3999242FEF6B}"/>
              </a:ext>
            </a:extLst>
          </p:cNvPr>
          <p:cNvPicPr>
            <a:picLocks noChangeAspect="1"/>
          </p:cNvPicPr>
          <p:nvPr/>
        </p:nvPicPr>
        <p:blipFill>
          <a:blip r:embed="rId3"/>
          <a:stretch>
            <a:fillRect/>
          </a:stretch>
        </p:blipFill>
        <p:spPr>
          <a:xfrm>
            <a:off x="10731721" y="351338"/>
            <a:ext cx="1047804" cy="596931"/>
          </a:xfrm>
          <a:prstGeom prst="rect">
            <a:avLst/>
          </a:prstGeom>
        </p:spPr>
      </p:pic>
    </p:spTree>
    <p:extLst>
      <p:ext uri="{BB962C8B-B14F-4D97-AF65-F5344CB8AC3E}">
        <p14:creationId xmlns:p14="http://schemas.microsoft.com/office/powerpoint/2010/main" val="382979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4F9B187-EC02-44E0-99C7-5D629D664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83" name="Rectangle 82">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Group 85">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91" name="Rectangle 90">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89" name="Rectangle 88">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F9786C4D-449B-4475-AECC-845C7DAE018D}"/>
              </a:ext>
            </a:extLst>
          </p:cNvPr>
          <p:cNvSpPr>
            <a:spLocks noGrp="1"/>
          </p:cNvSpPr>
          <p:nvPr>
            <p:ph type="title"/>
          </p:nvPr>
        </p:nvSpPr>
        <p:spPr>
          <a:xfrm>
            <a:off x="6031989" y="298602"/>
            <a:ext cx="5844578" cy="1256902"/>
          </a:xfrm>
        </p:spPr>
        <p:txBody>
          <a:bodyPr anchor="t">
            <a:normAutofit/>
          </a:bodyPr>
          <a:lstStyle/>
          <a:p>
            <a:r>
              <a:rPr lang="en-US" sz="3800" dirty="0"/>
              <a:t>Who are the </a:t>
            </a:r>
            <a:r>
              <a:rPr lang="en-US" sz="3800" dirty="0" err="1"/>
              <a:t>Abayudaya</a:t>
            </a:r>
            <a:r>
              <a:rPr lang="en-US" sz="3800" dirty="0"/>
              <a:t> and How Can My Student Help?</a:t>
            </a:r>
          </a:p>
        </p:txBody>
      </p:sp>
      <p:grpSp>
        <p:nvGrpSpPr>
          <p:cNvPr id="96" name="Group 95">
            <a:extLst>
              <a:ext uri="{FF2B5EF4-FFF2-40B4-BE49-F238E27FC236}">
                <a16:creationId xmlns:a16="http://schemas.microsoft.com/office/drawing/2014/main" id="{7B4E221E-E4F3-4D25-8DC8-8A3D08C830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491700" y="811038"/>
            <a:ext cx="6131951" cy="5783897"/>
            <a:chOff x="4925125" y="3600"/>
            <a:chExt cx="7266875" cy="6854400"/>
          </a:xfrm>
        </p:grpSpPr>
        <p:sp>
          <p:nvSpPr>
            <p:cNvPr id="97" name="Oval 96">
              <a:extLst>
                <a:ext uri="{FF2B5EF4-FFF2-40B4-BE49-F238E27FC236}">
                  <a16:creationId xmlns:a16="http://schemas.microsoft.com/office/drawing/2014/main" id="{1DCB79C8-6A25-43E7-AC87-D1D7C60710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BABC8D9-79F4-4665-99B3-4EA1B520E5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08BC036-0C59-4D8B-8F96-46D122C906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3BDE208E-30F6-4CC1-955C-15120BA6A6C2}"/>
              </a:ext>
            </a:extLst>
          </p:cNvPr>
          <p:cNvPicPr>
            <a:picLocks noChangeAspect="1"/>
          </p:cNvPicPr>
          <p:nvPr/>
        </p:nvPicPr>
        <p:blipFill rotWithShape="1">
          <a:blip r:embed="rId2"/>
          <a:srcRect l="7727" r="17772" b="-2"/>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
        <p:nvSpPr>
          <p:cNvPr id="3" name="Content Placeholder 2">
            <a:extLst>
              <a:ext uri="{FF2B5EF4-FFF2-40B4-BE49-F238E27FC236}">
                <a16:creationId xmlns:a16="http://schemas.microsoft.com/office/drawing/2014/main" id="{0100A70C-A06A-40EA-A118-351C1BA7DBD6}"/>
              </a:ext>
            </a:extLst>
          </p:cNvPr>
          <p:cNvSpPr>
            <a:spLocks noGrp="1"/>
          </p:cNvSpPr>
          <p:nvPr>
            <p:ph idx="1"/>
          </p:nvPr>
        </p:nvSpPr>
        <p:spPr>
          <a:xfrm>
            <a:off x="6031989" y="1488142"/>
            <a:ext cx="5844577" cy="5029776"/>
          </a:xfrm>
        </p:spPr>
        <p:txBody>
          <a:bodyPr anchor="t">
            <a:normAutofit fontScale="92500" lnSpcReduction="20000"/>
          </a:bodyPr>
          <a:lstStyle/>
          <a:p>
            <a:pPr>
              <a:lnSpc>
                <a:spcPct val="115000"/>
              </a:lnSpc>
            </a:pPr>
            <a:r>
              <a:rPr lang="en-US" sz="1400" dirty="0"/>
              <a:t>The </a:t>
            </a:r>
            <a:r>
              <a:rPr lang="en-US" sz="1400" dirty="0" err="1"/>
              <a:t>Abayudaya</a:t>
            </a:r>
            <a:r>
              <a:rPr lang="en-US" sz="1400" dirty="0"/>
              <a:t> are the Jewish community of east Africa, centered around </a:t>
            </a:r>
            <a:r>
              <a:rPr lang="en-US" sz="1400" dirty="0" err="1"/>
              <a:t>Mbale</a:t>
            </a:r>
            <a:r>
              <a:rPr lang="en-US" sz="1400" dirty="0"/>
              <a:t>, Uganda and stretching into neighboring Kenya. The community adopted Judaism in 1919 and currently numbers over 2,000 Jews. The community is strong, but its members have significant food, medical, and economic insecurities that are common to East Africa.</a:t>
            </a:r>
          </a:p>
          <a:p>
            <a:pPr>
              <a:lnSpc>
                <a:spcPct val="115000"/>
              </a:lnSpc>
            </a:pPr>
            <a:r>
              <a:rPr lang="en-US" sz="1400" dirty="0"/>
              <a:t>The </a:t>
            </a:r>
            <a:r>
              <a:rPr lang="en-US" sz="1400" dirty="0" err="1"/>
              <a:t>Abayudaya</a:t>
            </a:r>
            <a:r>
              <a:rPr lang="en-US" sz="1400" dirty="0"/>
              <a:t> have a synagogue in each of their villages, including the primary synagogue on </a:t>
            </a:r>
            <a:r>
              <a:rPr lang="en-US" sz="1400" dirty="0" err="1"/>
              <a:t>Nabagoya</a:t>
            </a:r>
            <a:r>
              <a:rPr lang="en-US" sz="1400" dirty="0"/>
              <a:t> Hill. The community is led by Rabbi Gershom </a:t>
            </a:r>
            <a:r>
              <a:rPr lang="en-US" sz="1400" dirty="0" err="1"/>
              <a:t>Sizomu</a:t>
            </a:r>
            <a:r>
              <a:rPr lang="en-US" sz="1400" dirty="0"/>
              <a:t>, the first African-born Jew to be ordained by the Zeigler School in Los Angeles. The community was officially welcomed into the worldwide Jewish community when they were converted by a delegation of </a:t>
            </a:r>
            <a:r>
              <a:rPr lang="en-US" sz="1400" dirty="0" err="1"/>
              <a:t>Masorti</a:t>
            </a:r>
            <a:r>
              <a:rPr lang="en-US" sz="1400" dirty="0"/>
              <a:t>-Conservative rabbis from North America in 2009.</a:t>
            </a:r>
          </a:p>
          <a:p>
            <a:pPr>
              <a:lnSpc>
                <a:spcPct val="115000"/>
              </a:lnSpc>
            </a:pPr>
            <a:r>
              <a:rPr lang="en-US" sz="1400" dirty="0"/>
              <a:t>The </a:t>
            </a:r>
            <a:r>
              <a:rPr lang="en-US" sz="1400" dirty="0" err="1"/>
              <a:t>Abayudaya</a:t>
            </a:r>
            <a:r>
              <a:rPr lang="en-US" sz="1400" dirty="0"/>
              <a:t> operate two schools that educate local children of all faiths. The Hadassah Primary School educates most young </a:t>
            </a:r>
            <a:r>
              <a:rPr lang="en-US" sz="1400" dirty="0" err="1"/>
              <a:t>Abayudaya</a:t>
            </a:r>
            <a:r>
              <a:rPr lang="en-US" sz="1400" dirty="0"/>
              <a:t> children and many non-Jewish students from the neighborhood. Even with all its success, the school requires significant continued investment from throughout the Jewish world.</a:t>
            </a:r>
          </a:p>
          <a:p>
            <a:pPr>
              <a:lnSpc>
                <a:spcPct val="115000"/>
              </a:lnSpc>
            </a:pPr>
            <a:r>
              <a:rPr lang="en-US" sz="1400" dirty="0"/>
              <a:t>Your child/student’s efforts on behalf of the </a:t>
            </a:r>
            <a:r>
              <a:rPr lang="en-US" sz="1400" dirty="0" err="1"/>
              <a:t>Abayudaya</a:t>
            </a:r>
            <a:r>
              <a:rPr lang="en-US" sz="1400" dirty="0"/>
              <a:t> will empower them as they enter adulthood. The project will give them ownership of their Jewish journey through raising awareness of the </a:t>
            </a:r>
            <a:r>
              <a:rPr lang="en-US" sz="1400" dirty="0" err="1"/>
              <a:t>Abayudaya</a:t>
            </a:r>
            <a:r>
              <a:rPr lang="en-US" sz="1400" dirty="0"/>
              <a:t> and through their support of global Jewry. </a:t>
            </a:r>
          </a:p>
          <a:p>
            <a:pPr>
              <a:lnSpc>
                <a:spcPct val="115000"/>
              </a:lnSpc>
            </a:pPr>
            <a:endParaRPr lang="en-US" sz="1400" dirty="0"/>
          </a:p>
        </p:txBody>
      </p:sp>
      <p:sp>
        <p:nvSpPr>
          <p:cNvPr id="4" name="TextBox 3">
            <a:extLst>
              <a:ext uri="{FF2B5EF4-FFF2-40B4-BE49-F238E27FC236}">
                <a16:creationId xmlns:a16="http://schemas.microsoft.com/office/drawing/2014/main" id="{B255007A-1A4A-4367-A9EB-598B06613033}"/>
              </a:ext>
            </a:extLst>
          </p:cNvPr>
          <p:cNvSpPr txBox="1"/>
          <p:nvPr/>
        </p:nvSpPr>
        <p:spPr>
          <a:xfrm>
            <a:off x="159882" y="6210020"/>
            <a:ext cx="4225322" cy="430887"/>
          </a:xfrm>
          <a:prstGeom prst="rect">
            <a:avLst/>
          </a:prstGeom>
          <a:noFill/>
        </p:spPr>
        <p:txBody>
          <a:bodyPr wrap="square" rtlCol="0">
            <a:spAutoFit/>
          </a:bodyPr>
          <a:lstStyle/>
          <a:p>
            <a:r>
              <a:rPr lang="en-US" sz="1100" dirty="0"/>
              <a:t>Music class at the Hadassah Primary School. The school consistently performs well at national choral competitions</a:t>
            </a:r>
          </a:p>
        </p:txBody>
      </p:sp>
    </p:spTree>
    <p:extLst>
      <p:ext uri="{BB962C8B-B14F-4D97-AF65-F5344CB8AC3E}">
        <p14:creationId xmlns:p14="http://schemas.microsoft.com/office/powerpoint/2010/main" val="1813293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B4F9B187-EC02-44E0-99C7-5D629D664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1">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30" name="Rectangle 12">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3">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4">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1" name="Rectangle 20">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9" name="Rectangle 18">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63BC684B-42CC-4AE8-8D3F-21B9EAE1FF7B}"/>
              </a:ext>
            </a:extLst>
          </p:cNvPr>
          <p:cNvSpPr>
            <a:spLocks noGrp="1"/>
          </p:cNvSpPr>
          <p:nvPr>
            <p:ph type="title"/>
          </p:nvPr>
        </p:nvSpPr>
        <p:spPr>
          <a:xfrm>
            <a:off x="348792" y="272459"/>
            <a:ext cx="11542608" cy="801648"/>
          </a:xfrm>
        </p:spPr>
        <p:txBody>
          <a:bodyPr anchor="t">
            <a:normAutofit/>
          </a:bodyPr>
          <a:lstStyle/>
          <a:p>
            <a:r>
              <a:rPr lang="en-US" sz="4700" dirty="0"/>
              <a:t>How Can Your B’nai Mitzvah Student Help? </a:t>
            </a:r>
          </a:p>
        </p:txBody>
      </p:sp>
      <p:grpSp>
        <p:nvGrpSpPr>
          <p:cNvPr id="26" name="Group 25">
            <a:extLst>
              <a:ext uri="{FF2B5EF4-FFF2-40B4-BE49-F238E27FC236}">
                <a16:creationId xmlns:a16="http://schemas.microsoft.com/office/drawing/2014/main" id="{7B4E221E-E4F3-4D25-8DC8-8A3D08C830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491700" y="811038"/>
            <a:ext cx="6131951" cy="5783897"/>
            <a:chOff x="4925125" y="3600"/>
            <a:chExt cx="7266875" cy="6854400"/>
          </a:xfrm>
        </p:grpSpPr>
        <p:sp>
          <p:nvSpPr>
            <p:cNvPr id="27" name="Oval 26">
              <a:extLst>
                <a:ext uri="{FF2B5EF4-FFF2-40B4-BE49-F238E27FC236}">
                  <a16:creationId xmlns:a16="http://schemas.microsoft.com/office/drawing/2014/main" id="{1DCB79C8-6A25-43E7-AC87-D1D7C60710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BABC8D9-79F4-4665-99B3-4EA1B520E5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08BC036-0C59-4D8B-8F96-46D122C906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F5DE526E-EC7E-411B-B751-097B974DCAF8}"/>
              </a:ext>
            </a:extLst>
          </p:cNvPr>
          <p:cNvPicPr>
            <a:picLocks noChangeAspect="1"/>
          </p:cNvPicPr>
          <p:nvPr/>
        </p:nvPicPr>
        <p:blipFill rotWithShape="1">
          <a:blip r:embed="rId2"/>
          <a:srcRect t="3500" r="1" b="1"/>
          <a:stretch/>
        </p:blipFill>
        <p:spPr>
          <a:xfrm>
            <a:off x="20" y="-1"/>
            <a:ext cx="6740145"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
        <p:nvSpPr>
          <p:cNvPr id="3" name="Content Placeholder 2">
            <a:extLst>
              <a:ext uri="{FF2B5EF4-FFF2-40B4-BE49-F238E27FC236}">
                <a16:creationId xmlns:a16="http://schemas.microsoft.com/office/drawing/2014/main" id="{885E671B-557D-42F4-BB63-8E627DE6E1BF}"/>
              </a:ext>
            </a:extLst>
          </p:cNvPr>
          <p:cNvSpPr>
            <a:spLocks noGrp="1"/>
          </p:cNvSpPr>
          <p:nvPr>
            <p:ph idx="1"/>
          </p:nvPr>
        </p:nvSpPr>
        <p:spPr>
          <a:xfrm>
            <a:off x="6284259" y="1226453"/>
            <a:ext cx="5649142" cy="5359661"/>
          </a:xfrm>
        </p:spPr>
        <p:txBody>
          <a:bodyPr anchor="t">
            <a:normAutofit/>
          </a:bodyPr>
          <a:lstStyle/>
          <a:p>
            <a:pPr marL="0" indent="0">
              <a:lnSpc>
                <a:spcPct val="115000"/>
              </a:lnSpc>
              <a:buNone/>
            </a:pPr>
            <a:r>
              <a:rPr lang="en-US" sz="1200" b="1" dirty="0"/>
              <a:t>This project came to life when a student from a Philadelphia suburban synagogue decided to think outside the box to make a huge impact for the </a:t>
            </a:r>
            <a:r>
              <a:rPr lang="en-US" sz="1200" b="1" dirty="0" err="1"/>
              <a:t>Abayudaya</a:t>
            </a:r>
            <a:r>
              <a:rPr lang="en-US" sz="1200" b="1" dirty="0"/>
              <a:t> Jewish community. The student raised thousands of dollars for the Hadassah Primary School by following these steps:</a:t>
            </a:r>
          </a:p>
          <a:p>
            <a:pPr marL="233363" lvl="1" indent="-233363">
              <a:lnSpc>
                <a:spcPct val="115000"/>
              </a:lnSpc>
              <a:buFont typeface="+mj-lt"/>
              <a:buAutoNum type="arabicPeriod"/>
            </a:pPr>
            <a:r>
              <a:rPr lang="en-US" sz="1300" dirty="0"/>
              <a:t>Order yarmulkes for your mitzvah attendees through the </a:t>
            </a:r>
            <a:r>
              <a:rPr lang="en-US" sz="1300" dirty="0" err="1"/>
              <a:t>Abayudaya</a:t>
            </a:r>
            <a:r>
              <a:rPr lang="en-US" sz="1300" dirty="0"/>
              <a:t> Men’s Club. This Club is an affiliate of the Federation of Jewish Men’s Clubs. Each yarmulke will cost approximately $5 USD. They will be handsewn within the community and sent to your home via DHL or UPS. The Jewish artists making your beautiful kippot are fairly compensated for their efforts. You can choose color and design to fit your child’s them for the day.</a:t>
            </a:r>
          </a:p>
          <a:p>
            <a:pPr marL="233363" lvl="1" indent="-233363">
              <a:lnSpc>
                <a:spcPct val="115000"/>
              </a:lnSpc>
              <a:buFont typeface="+mj-lt"/>
              <a:buAutoNum type="arabicPeriod"/>
            </a:pPr>
            <a:r>
              <a:rPr lang="en-US" sz="1300" dirty="0"/>
              <a:t>Purchase stickers to identify the yarmulkes as from your child’s </a:t>
            </a:r>
            <a:r>
              <a:rPr lang="en-US" sz="1300" dirty="0" err="1"/>
              <a:t>b’nai</a:t>
            </a:r>
            <a:r>
              <a:rPr lang="en-US" sz="1300" dirty="0"/>
              <a:t> </a:t>
            </a:r>
            <a:r>
              <a:rPr lang="en-US" sz="1300"/>
              <a:t>mitzvah as </a:t>
            </a:r>
            <a:r>
              <a:rPr lang="en-US" sz="1300" dirty="0"/>
              <a:t>made by the </a:t>
            </a:r>
            <a:r>
              <a:rPr lang="en-US" sz="1300" dirty="0" err="1"/>
              <a:t>Abayudaya</a:t>
            </a:r>
            <a:r>
              <a:rPr lang="en-US" sz="1300" dirty="0"/>
              <a:t> Jewish community of Uganda. Our pilot project student found a great seller of these stickers on Etsy.</a:t>
            </a:r>
          </a:p>
          <a:p>
            <a:pPr marL="233363" lvl="1" indent="-233363">
              <a:lnSpc>
                <a:spcPct val="115000"/>
              </a:lnSpc>
              <a:buFont typeface="+mj-lt"/>
              <a:buAutoNum type="arabicPeriod"/>
            </a:pPr>
            <a:r>
              <a:rPr lang="en-US" sz="1300" dirty="0"/>
              <a:t>Through social media posts and direct solicitations, educate your friends, family and synagogue community about the </a:t>
            </a:r>
            <a:r>
              <a:rPr lang="en-US" sz="1300" dirty="0" err="1"/>
              <a:t>Abayudaya</a:t>
            </a:r>
            <a:r>
              <a:rPr lang="en-US" sz="1300" dirty="0"/>
              <a:t>, and appeal to them to donate money through a Go-Fund-Me campaign.</a:t>
            </a:r>
          </a:p>
        </p:txBody>
      </p:sp>
      <p:sp>
        <p:nvSpPr>
          <p:cNvPr id="33" name="TextBox 32">
            <a:extLst>
              <a:ext uri="{FF2B5EF4-FFF2-40B4-BE49-F238E27FC236}">
                <a16:creationId xmlns:a16="http://schemas.microsoft.com/office/drawing/2014/main" id="{83560548-F76E-42B8-AC48-58AF17BA268E}"/>
              </a:ext>
            </a:extLst>
          </p:cNvPr>
          <p:cNvSpPr txBox="1"/>
          <p:nvPr/>
        </p:nvSpPr>
        <p:spPr>
          <a:xfrm>
            <a:off x="178359" y="6363623"/>
            <a:ext cx="4225322" cy="261610"/>
          </a:xfrm>
          <a:prstGeom prst="rect">
            <a:avLst/>
          </a:prstGeom>
          <a:noFill/>
        </p:spPr>
        <p:txBody>
          <a:bodyPr wrap="square" rtlCol="0">
            <a:spAutoFit/>
          </a:bodyPr>
          <a:lstStyle/>
          <a:p>
            <a:r>
              <a:rPr lang="en-US" sz="1100" dirty="0" err="1"/>
              <a:t>Sipi</a:t>
            </a:r>
            <a:r>
              <a:rPr lang="en-US" sz="1100" dirty="0"/>
              <a:t> Falls at the nearby Mt Elgon National Park</a:t>
            </a:r>
          </a:p>
        </p:txBody>
      </p:sp>
    </p:spTree>
    <p:extLst>
      <p:ext uri="{BB962C8B-B14F-4D97-AF65-F5344CB8AC3E}">
        <p14:creationId xmlns:p14="http://schemas.microsoft.com/office/powerpoint/2010/main" val="1260689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2FD795-8DF5-44F0-8664-4D8F626DD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3" name="Rectangle 12">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1" name="Rectangle 20">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9" name="Rectangle 18">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63BC684B-42CC-4AE8-8D3F-21B9EAE1FF7B}"/>
              </a:ext>
            </a:extLst>
          </p:cNvPr>
          <p:cNvSpPr>
            <a:spLocks noGrp="1"/>
          </p:cNvSpPr>
          <p:nvPr>
            <p:ph type="title"/>
          </p:nvPr>
        </p:nvSpPr>
        <p:spPr>
          <a:xfrm>
            <a:off x="6780182" y="545126"/>
            <a:ext cx="5036229" cy="2186096"/>
          </a:xfrm>
        </p:spPr>
        <p:txBody>
          <a:bodyPr anchor="t">
            <a:normAutofit/>
          </a:bodyPr>
          <a:lstStyle/>
          <a:p>
            <a:r>
              <a:rPr lang="en-US" sz="3800" dirty="0"/>
              <a:t>How Can Your B’nai Mitzvah Student</a:t>
            </a:r>
            <a:br>
              <a:rPr lang="en-US" sz="3800" dirty="0"/>
            </a:br>
            <a:r>
              <a:rPr lang="en-US" sz="3800" dirty="0"/>
              <a:t>Help (continued)?</a:t>
            </a:r>
          </a:p>
        </p:txBody>
      </p:sp>
      <p:pic>
        <p:nvPicPr>
          <p:cNvPr id="5" name="Picture 4">
            <a:extLst>
              <a:ext uri="{FF2B5EF4-FFF2-40B4-BE49-F238E27FC236}">
                <a16:creationId xmlns:a16="http://schemas.microsoft.com/office/drawing/2014/main" id="{47BC27DB-905D-4420-8354-E6339138E30A}"/>
              </a:ext>
            </a:extLst>
          </p:cNvPr>
          <p:cNvPicPr>
            <a:picLocks noChangeAspect="1"/>
          </p:cNvPicPr>
          <p:nvPr/>
        </p:nvPicPr>
        <p:blipFill>
          <a:blip r:embed="rId2"/>
          <a:stretch>
            <a:fillRect/>
          </a:stretch>
        </p:blipFill>
        <p:spPr>
          <a:xfrm>
            <a:off x="540000" y="1151541"/>
            <a:ext cx="6049714" cy="4545642"/>
          </a:xfrm>
          <a:prstGeom prst="rect">
            <a:avLst/>
          </a:prstGeom>
        </p:spPr>
      </p:pic>
      <p:sp>
        <p:nvSpPr>
          <p:cNvPr id="3" name="Content Placeholder 2">
            <a:extLst>
              <a:ext uri="{FF2B5EF4-FFF2-40B4-BE49-F238E27FC236}">
                <a16:creationId xmlns:a16="http://schemas.microsoft.com/office/drawing/2014/main" id="{885E671B-557D-42F4-BB63-8E627DE6E1BF}"/>
              </a:ext>
            </a:extLst>
          </p:cNvPr>
          <p:cNvSpPr>
            <a:spLocks noGrp="1"/>
          </p:cNvSpPr>
          <p:nvPr>
            <p:ph idx="1"/>
          </p:nvPr>
        </p:nvSpPr>
        <p:spPr>
          <a:xfrm>
            <a:off x="6780183" y="2384981"/>
            <a:ext cx="5094308" cy="3923744"/>
          </a:xfrm>
        </p:spPr>
        <p:txBody>
          <a:bodyPr anchor="t">
            <a:normAutofit fontScale="92500"/>
          </a:bodyPr>
          <a:lstStyle/>
          <a:p>
            <a:pPr marL="285750" lvl="1" indent="-228600">
              <a:lnSpc>
                <a:spcPct val="115000"/>
              </a:lnSpc>
              <a:buFont typeface="+mj-lt"/>
              <a:buAutoNum type="arabicPeriod" startAt="4"/>
            </a:pPr>
            <a:r>
              <a:rPr lang="en-US" sz="1400" dirty="0"/>
              <a:t>Your student should introduce the </a:t>
            </a:r>
            <a:r>
              <a:rPr lang="en-US" sz="1400" dirty="0" err="1"/>
              <a:t>Abayudaya</a:t>
            </a:r>
            <a:r>
              <a:rPr lang="en-US" sz="1400" dirty="0"/>
              <a:t> to your synagogue community in their </a:t>
            </a:r>
            <a:r>
              <a:rPr lang="en-US" sz="1400" dirty="0" err="1"/>
              <a:t>b’nai</a:t>
            </a:r>
            <a:r>
              <a:rPr lang="en-US" sz="1400" dirty="0"/>
              <a:t> mitzvah </a:t>
            </a:r>
            <a:r>
              <a:rPr lang="en-US" sz="1400" dirty="0" err="1"/>
              <a:t>d’var</a:t>
            </a:r>
            <a:r>
              <a:rPr lang="en-US" sz="1400" dirty="0"/>
              <a:t> torah and work with your rabbis and religious school director to teach the children about this fascinating community in Uganda.</a:t>
            </a:r>
          </a:p>
          <a:p>
            <a:pPr marL="285750" lvl="1" indent="-228600">
              <a:lnSpc>
                <a:spcPct val="115000"/>
              </a:lnSpc>
              <a:buFont typeface="+mj-lt"/>
              <a:buAutoNum type="arabicPeriod" startAt="4"/>
            </a:pPr>
            <a:r>
              <a:rPr lang="en-US" sz="1400" dirty="0"/>
              <a:t>Once your funds have been collected, send them to the following FJMC donation page: </a:t>
            </a:r>
            <a:r>
              <a:rPr lang="en-US" sz="1400" dirty="0">
                <a:hlinkClick r:id="rId3">
                  <a:extLst>
                    <a:ext uri="{A12FA001-AC4F-418D-AE19-62706E023703}">
                      <ahyp:hlinkClr xmlns:ahyp="http://schemas.microsoft.com/office/drawing/2018/hyperlinkcolor" val="tx"/>
                    </a:ext>
                  </a:extLst>
                </a:hlinkClick>
              </a:rPr>
              <a:t>http://abayudaya.seaboardfjmc.us/</a:t>
            </a:r>
            <a:r>
              <a:rPr lang="en-US" sz="1400" dirty="0"/>
              <a:t> (Donating through the FJMC page will allow you to apply for matching contributions from your employer, if offered).</a:t>
            </a:r>
          </a:p>
          <a:p>
            <a:pPr marL="285750" lvl="1" indent="-228600">
              <a:lnSpc>
                <a:spcPct val="115000"/>
              </a:lnSpc>
              <a:buFont typeface="+mj-lt"/>
              <a:buAutoNum type="arabicPeriod" startAt="4"/>
            </a:pPr>
            <a:r>
              <a:rPr lang="en-US" sz="1400" dirty="0"/>
              <a:t>The FJMC will distribute the funds on your behalf to the school in support of the children. Funds are used to purchase solar panels, books, computers, and scholarships. The school will send your child a video message to thank them for the support and hard work.</a:t>
            </a:r>
          </a:p>
        </p:txBody>
      </p:sp>
      <p:sp>
        <p:nvSpPr>
          <p:cNvPr id="23" name="TextBox 22">
            <a:extLst>
              <a:ext uri="{FF2B5EF4-FFF2-40B4-BE49-F238E27FC236}">
                <a16:creationId xmlns:a16="http://schemas.microsoft.com/office/drawing/2014/main" id="{463B1827-AD0A-4B6D-A50A-0032F607F837}"/>
              </a:ext>
            </a:extLst>
          </p:cNvPr>
          <p:cNvSpPr txBox="1"/>
          <p:nvPr/>
        </p:nvSpPr>
        <p:spPr>
          <a:xfrm>
            <a:off x="539161" y="5786174"/>
            <a:ext cx="4470175" cy="430887"/>
          </a:xfrm>
          <a:prstGeom prst="rect">
            <a:avLst/>
          </a:prstGeom>
          <a:noFill/>
        </p:spPr>
        <p:txBody>
          <a:bodyPr wrap="square" rtlCol="0">
            <a:spAutoFit/>
          </a:bodyPr>
          <a:lstStyle/>
          <a:p>
            <a:r>
              <a:rPr lang="en-US" sz="1100" dirty="0"/>
              <a:t>Aaron </a:t>
            </a:r>
            <a:r>
              <a:rPr lang="en-US" sz="1100" dirty="0" err="1"/>
              <a:t>Kintu</a:t>
            </a:r>
            <a:r>
              <a:rPr lang="en-US" sz="1100" dirty="0"/>
              <a:t> Moses </a:t>
            </a:r>
            <a:r>
              <a:rPr lang="en-US" sz="1100" dirty="0" err="1"/>
              <a:t>z”l</a:t>
            </a:r>
            <a:r>
              <a:rPr lang="en-US" sz="1100" dirty="0"/>
              <a:t>, the founder and first director of the Hadassah Primary School</a:t>
            </a:r>
          </a:p>
        </p:txBody>
      </p:sp>
    </p:spTree>
    <p:extLst>
      <p:ext uri="{BB962C8B-B14F-4D97-AF65-F5344CB8AC3E}">
        <p14:creationId xmlns:p14="http://schemas.microsoft.com/office/powerpoint/2010/main" val="4026561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96DE2-28A2-4BAA-BFDD-E97017382C23}"/>
              </a:ext>
            </a:extLst>
          </p:cNvPr>
          <p:cNvSpPr>
            <a:spLocks noGrp="1"/>
          </p:cNvSpPr>
          <p:nvPr>
            <p:ph type="title"/>
          </p:nvPr>
        </p:nvSpPr>
        <p:spPr/>
        <p:txBody>
          <a:bodyPr>
            <a:normAutofit/>
          </a:bodyPr>
          <a:lstStyle/>
          <a:p>
            <a:r>
              <a:rPr lang="en-US" sz="4400" dirty="0"/>
              <a:t>Meet </a:t>
            </a:r>
            <a:r>
              <a:rPr lang="en-US" sz="4400" dirty="0" err="1"/>
              <a:t>Dinnah</a:t>
            </a:r>
            <a:endParaRPr lang="en-US" sz="4400" dirty="0"/>
          </a:p>
        </p:txBody>
      </p:sp>
      <p:sp>
        <p:nvSpPr>
          <p:cNvPr id="3" name="Content Placeholder 2">
            <a:extLst>
              <a:ext uri="{FF2B5EF4-FFF2-40B4-BE49-F238E27FC236}">
                <a16:creationId xmlns:a16="http://schemas.microsoft.com/office/drawing/2014/main" id="{D0E2A2C4-C7F0-4791-BDB0-127125EAFB5F}"/>
              </a:ext>
            </a:extLst>
          </p:cNvPr>
          <p:cNvSpPr>
            <a:spLocks noGrp="1"/>
          </p:cNvSpPr>
          <p:nvPr>
            <p:ph idx="1"/>
          </p:nvPr>
        </p:nvSpPr>
        <p:spPr>
          <a:xfrm>
            <a:off x="540000" y="1699940"/>
            <a:ext cx="4361609" cy="3956590"/>
          </a:xfrm>
        </p:spPr>
        <p:txBody>
          <a:bodyPr>
            <a:normAutofit lnSpcReduction="10000"/>
          </a:bodyPr>
          <a:lstStyle/>
          <a:p>
            <a:pPr marL="0" indent="0">
              <a:buNone/>
            </a:pPr>
            <a:r>
              <a:rPr lang="en-US" dirty="0" err="1"/>
              <a:t>Dinnah</a:t>
            </a:r>
            <a:r>
              <a:rPr lang="en-US" dirty="0"/>
              <a:t> is a young student at the Hadassah Primary School. </a:t>
            </a:r>
            <a:r>
              <a:rPr lang="en-US" dirty="0" err="1"/>
              <a:t>Dinnah</a:t>
            </a:r>
            <a:r>
              <a:rPr lang="en-US" dirty="0"/>
              <a:t> studies hard to build a future for herself while also contributing to the chores necessary to support her family. These chores include gathering and cutting firewood, retrieving water from wells, and caring for young and ailing family members. </a:t>
            </a:r>
            <a:r>
              <a:rPr lang="en-US" dirty="0" err="1"/>
              <a:t>Dinnah</a:t>
            </a:r>
            <a:r>
              <a:rPr lang="en-US" dirty="0"/>
              <a:t> is a true inspiration, and her story is indicative of the experiences all </a:t>
            </a:r>
            <a:r>
              <a:rPr lang="en-US" dirty="0" err="1"/>
              <a:t>Abayudaya</a:t>
            </a:r>
            <a:r>
              <a:rPr lang="en-US" dirty="0"/>
              <a:t> children.</a:t>
            </a:r>
          </a:p>
          <a:p>
            <a:endParaRPr lang="en-US" dirty="0"/>
          </a:p>
          <a:p>
            <a:endParaRPr lang="en-US" dirty="0"/>
          </a:p>
        </p:txBody>
      </p:sp>
      <p:pic>
        <p:nvPicPr>
          <p:cNvPr id="4" name="Online Media 3" title="Kippot Mitzvah Project - Meet Dinnah!">
            <a:hlinkClick r:id="" action="ppaction://media"/>
            <a:extLst>
              <a:ext uri="{FF2B5EF4-FFF2-40B4-BE49-F238E27FC236}">
                <a16:creationId xmlns:a16="http://schemas.microsoft.com/office/drawing/2014/main" id="{331B3205-CC3B-4CB1-8C2B-F5ED0B390D7F}"/>
              </a:ext>
            </a:extLst>
          </p:cNvPr>
          <p:cNvPicPr>
            <a:picLocks noRot="1" noChangeAspect="1"/>
          </p:cNvPicPr>
          <p:nvPr>
            <a:videoFile r:link="rId1"/>
          </p:nvPr>
        </p:nvPicPr>
        <p:blipFill>
          <a:blip r:embed="rId3"/>
          <a:stretch>
            <a:fillRect/>
          </a:stretch>
        </p:blipFill>
        <p:spPr>
          <a:xfrm>
            <a:off x="4944141" y="1699940"/>
            <a:ext cx="6889896" cy="3956590"/>
          </a:xfrm>
          <a:prstGeom prst="rect">
            <a:avLst/>
          </a:prstGeom>
        </p:spPr>
      </p:pic>
      <p:sp>
        <p:nvSpPr>
          <p:cNvPr id="5" name="TextBox 4">
            <a:extLst>
              <a:ext uri="{FF2B5EF4-FFF2-40B4-BE49-F238E27FC236}">
                <a16:creationId xmlns:a16="http://schemas.microsoft.com/office/drawing/2014/main" id="{6C398DA2-61C4-4813-A2E0-22351EDDCB73}"/>
              </a:ext>
            </a:extLst>
          </p:cNvPr>
          <p:cNvSpPr txBox="1"/>
          <p:nvPr/>
        </p:nvSpPr>
        <p:spPr>
          <a:xfrm>
            <a:off x="4944141" y="6039293"/>
            <a:ext cx="3264420" cy="369332"/>
          </a:xfrm>
          <a:prstGeom prst="rect">
            <a:avLst/>
          </a:prstGeom>
          <a:noFill/>
        </p:spPr>
        <p:txBody>
          <a:bodyPr wrap="none" rtlCol="0">
            <a:spAutoFit/>
          </a:bodyPr>
          <a:lstStyle/>
          <a:p>
            <a:r>
              <a:rPr lang="en-US" dirty="0">
                <a:hlinkClick r:id="rId4"/>
              </a:rPr>
              <a:t>https://youtu.be/qiJhIHLkZL8</a:t>
            </a:r>
            <a:endParaRPr lang="en-US" dirty="0"/>
          </a:p>
        </p:txBody>
      </p:sp>
    </p:spTree>
    <p:extLst>
      <p:ext uri="{BB962C8B-B14F-4D97-AF65-F5344CB8AC3E}">
        <p14:creationId xmlns:p14="http://schemas.microsoft.com/office/powerpoint/2010/main" val="155737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7F6730-8F76-4239-8CBA-B914B02A7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E11E5CC-3C1F-4093-97B6-6433FBF9A9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3" name="Rectangle 12">
              <a:extLst>
                <a:ext uri="{FF2B5EF4-FFF2-40B4-BE49-F238E27FC236}">
                  <a16:creationId xmlns:a16="http://schemas.microsoft.com/office/drawing/2014/main" id="{28D720AE-B07F-482D-B526-4A9C632DA7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76F0BCA-E2AA-4AED-9091-1E820FF25B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71D2B33-982E-4EC0-9252-B8A7383C96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250D86D-299E-4837-B82C-B97DACC975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1" name="Rectangle 20">
                <a:extLst>
                  <a:ext uri="{FF2B5EF4-FFF2-40B4-BE49-F238E27FC236}">
                    <a16:creationId xmlns:a16="http://schemas.microsoft.com/office/drawing/2014/main" id="{F74EFAF9-4DE5-4C1F-BF17-0A5930FFF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57D782-AB09-4CB1-A94A-54F935E70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94E95A3B-E29B-40AA-B9DD-FF0BA512FD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9" name="Rectangle 18">
                <a:extLst>
                  <a:ext uri="{FF2B5EF4-FFF2-40B4-BE49-F238E27FC236}">
                    <a16:creationId xmlns:a16="http://schemas.microsoft.com/office/drawing/2014/main" id="{1A71F79C-8170-4729-A592-753969B84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AE5C556-02CA-4512-9F5F-7088484CF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75FD132-C2ED-4807-B2DA-D428F9C449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71967F12-B0C4-4D31-8D63-89945DCD2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63BC684B-42CC-4AE8-8D3F-21B9EAE1FF7B}"/>
              </a:ext>
            </a:extLst>
          </p:cNvPr>
          <p:cNvSpPr>
            <a:spLocks noGrp="1"/>
          </p:cNvSpPr>
          <p:nvPr>
            <p:ph type="title"/>
          </p:nvPr>
        </p:nvSpPr>
        <p:spPr>
          <a:xfrm>
            <a:off x="448784" y="381304"/>
            <a:ext cx="4500561" cy="2181946"/>
          </a:xfrm>
        </p:spPr>
        <p:txBody>
          <a:bodyPr anchor="b">
            <a:normAutofit/>
          </a:bodyPr>
          <a:lstStyle/>
          <a:p>
            <a:r>
              <a:rPr lang="en-US" sz="4200" dirty="0"/>
              <a:t>How Can We Learn More about the </a:t>
            </a:r>
            <a:r>
              <a:rPr lang="en-US" sz="4200" dirty="0" err="1"/>
              <a:t>Abayudaya</a:t>
            </a:r>
            <a:r>
              <a:rPr lang="en-US" sz="4200" dirty="0"/>
              <a:t>?</a:t>
            </a:r>
          </a:p>
        </p:txBody>
      </p:sp>
      <p:sp>
        <p:nvSpPr>
          <p:cNvPr id="3" name="Content Placeholder 2">
            <a:extLst>
              <a:ext uri="{FF2B5EF4-FFF2-40B4-BE49-F238E27FC236}">
                <a16:creationId xmlns:a16="http://schemas.microsoft.com/office/drawing/2014/main" id="{885E671B-557D-42F4-BB63-8E627DE6E1BF}"/>
              </a:ext>
            </a:extLst>
          </p:cNvPr>
          <p:cNvSpPr>
            <a:spLocks noGrp="1"/>
          </p:cNvSpPr>
          <p:nvPr>
            <p:ph idx="1"/>
          </p:nvPr>
        </p:nvSpPr>
        <p:spPr>
          <a:xfrm>
            <a:off x="460791" y="2639198"/>
            <a:ext cx="5399999" cy="3361604"/>
          </a:xfrm>
        </p:spPr>
        <p:txBody>
          <a:bodyPr anchor="t">
            <a:normAutofit/>
          </a:bodyPr>
          <a:lstStyle/>
          <a:p>
            <a:pPr marL="233363" lvl="1" indent="-179388">
              <a:lnSpc>
                <a:spcPct val="115000"/>
              </a:lnSpc>
            </a:pPr>
            <a:r>
              <a:rPr lang="en-US" dirty="0">
                <a:hlinkClick r:id="rId2"/>
              </a:rPr>
              <a:t>Snapshot of the </a:t>
            </a:r>
            <a:r>
              <a:rPr lang="en-US" dirty="0" err="1">
                <a:hlinkClick r:id="rId2"/>
              </a:rPr>
              <a:t>Abayudaya</a:t>
            </a:r>
            <a:r>
              <a:rPr lang="en-US" dirty="0">
                <a:hlinkClick r:id="rId2"/>
              </a:rPr>
              <a:t> (video)</a:t>
            </a:r>
            <a:endParaRPr lang="en-US" dirty="0"/>
          </a:p>
          <a:p>
            <a:pPr marL="233363" lvl="1" indent="-179388">
              <a:lnSpc>
                <a:spcPct val="115000"/>
              </a:lnSpc>
            </a:pPr>
            <a:r>
              <a:rPr lang="en-US" dirty="0">
                <a:hlinkClick r:id="rId3"/>
              </a:rPr>
              <a:t>Story of the </a:t>
            </a:r>
            <a:r>
              <a:rPr lang="en-US" dirty="0" err="1">
                <a:hlinkClick r:id="rId3"/>
              </a:rPr>
              <a:t>Abayudaya</a:t>
            </a:r>
            <a:r>
              <a:rPr lang="en-US" dirty="0">
                <a:hlinkClick r:id="rId3"/>
              </a:rPr>
              <a:t> Conversion (video)</a:t>
            </a:r>
            <a:endParaRPr lang="en-US" dirty="0"/>
          </a:p>
          <a:p>
            <a:pPr marL="233363" lvl="1" indent="-179388">
              <a:lnSpc>
                <a:spcPct val="115000"/>
              </a:lnSpc>
            </a:pPr>
            <a:r>
              <a:rPr lang="en-US" dirty="0">
                <a:hlinkClick r:id="rId4"/>
              </a:rPr>
              <a:t>FJMC Convention Presentation (video)</a:t>
            </a:r>
            <a:endParaRPr lang="en-US" dirty="0"/>
          </a:p>
          <a:p>
            <a:pPr marL="233363" lvl="1" indent="-179388">
              <a:lnSpc>
                <a:spcPct val="115000"/>
              </a:lnSpc>
            </a:pPr>
            <a:r>
              <a:rPr lang="en-US" dirty="0">
                <a:hlinkClick r:id="rId5"/>
              </a:rPr>
              <a:t>History of the </a:t>
            </a:r>
            <a:r>
              <a:rPr lang="en-US" dirty="0" err="1">
                <a:hlinkClick r:id="rId5"/>
              </a:rPr>
              <a:t>Abayudaya</a:t>
            </a:r>
            <a:endParaRPr lang="en-US" dirty="0"/>
          </a:p>
        </p:txBody>
      </p:sp>
      <p:grpSp>
        <p:nvGrpSpPr>
          <p:cNvPr id="26" name="Group 25">
            <a:extLst>
              <a:ext uri="{FF2B5EF4-FFF2-40B4-BE49-F238E27FC236}">
                <a16:creationId xmlns:a16="http://schemas.microsoft.com/office/drawing/2014/main" id="{283B8B97-2EEE-4843-8C7F-758D84C59F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37600" y="3600"/>
            <a:ext cx="6854400" cy="6854400"/>
            <a:chOff x="0" y="3600"/>
            <a:chExt cx="6854400" cy="6854400"/>
          </a:xfrm>
        </p:grpSpPr>
        <p:sp>
          <p:nvSpPr>
            <p:cNvPr id="27" name="Oval 26">
              <a:extLst>
                <a:ext uri="{FF2B5EF4-FFF2-40B4-BE49-F238E27FC236}">
                  <a16:creationId xmlns:a16="http://schemas.microsoft.com/office/drawing/2014/main" id="{06C52333-1FA7-4EAF-8286-14B008B1B3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9EC4961-FC08-40D1-8428-FF961619CB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7240EBB-89C3-4662-887C-56272E083B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5CEA8FD3-8051-4F38-A6F9-2DEAB1120C8F}"/>
              </a:ext>
            </a:extLst>
          </p:cNvPr>
          <p:cNvPicPr>
            <a:picLocks noChangeAspect="1"/>
          </p:cNvPicPr>
          <p:nvPr/>
        </p:nvPicPr>
        <p:blipFill rotWithShape="1">
          <a:blip r:embed="rId6"/>
          <a:srcRect r="30500"/>
          <a:stretch/>
        </p:blipFill>
        <p:spPr>
          <a:xfrm>
            <a:off x="5333744" y="-1"/>
            <a:ext cx="6421019"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118549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B807C163-87AF-4BC4-ADE2-4E5EAFEEE8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3F696E8E-5A50-4F12-9E0B-502F850615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40" name="Rectangle 139">
              <a:extLst>
                <a:ext uri="{FF2B5EF4-FFF2-40B4-BE49-F238E27FC236}">
                  <a16:creationId xmlns:a16="http://schemas.microsoft.com/office/drawing/2014/main" id="{AB8A07F7-656D-4B06-860B-4290325213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5D932A44-B2F8-4EA5-A529-D1EF350CB6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A4211287-5AF6-4DE8-9550-CE2475D625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3" name="Group 142">
              <a:extLst>
                <a:ext uri="{FF2B5EF4-FFF2-40B4-BE49-F238E27FC236}">
                  <a16:creationId xmlns:a16="http://schemas.microsoft.com/office/drawing/2014/main" id="{935D3D5B-2BDE-4FFA-AD19-2A6FA11B44F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48" name="Rectangle 147">
                <a:extLst>
                  <a:ext uri="{FF2B5EF4-FFF2-40B4-BE49-F238E27FC236}">
                    <a16:creationId xmlns:a16="http://schemas.microsoft.com/office/drawing/2014/main" id="{65141913-6183-49C2-BACE-61AF50181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6CBF2F32-98FF-4601-8322-C5E0724D9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a:extLst>
                <a:ext uri="{FF2B5EF4-FFF2-40B4-BE49-F238E27FC236}">
                  <a16:creationId xmlns:a16="http://schemas.microsoft.com/office/drawing/2014/main" id="{1AF3E2D8-35DA-4B2D-891A-A1594F7DB5D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46" name="Rectangle 145">
                <a:extLst>
                  <a:ext uri="{FF2B5EF4-FFF2-40B4-BE49-F238E27FC236}">
                    <a16:creationId xmlns:a16="http://schemas.microsoft.com/office/drawing/2014/main" id="{4543934E-E678-45FF-8C62-1EF71BABE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59B54ED7-1C7F-4C59-B1CB-84D3D9C21C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ectangle 144">
              <a:extLst>
                <a:ext uri="{FF2B5EF4-FFF2-40B4-BE49-F238E27FC236}">
                  <a16:creationId xmlns:a16="http://schemas.microsoft.com/office/drawing/2014/main" id="{6ABFC7E0-9992-4076-88C6-3354EB12EBA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Rectangle 150">
            <a:extLst>
              <a:ext uri="{FF2B5EF4-FFF2-40B4-BE49-F238E27FC236}">
                <a16:creationId xmlns:a16="http://schemas.microsoft.com/office/drawing/2014/main" id="{19C03209-5BD8-4B0B-847E-430FFF592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63BC684B-42CC-4AE8-8D3F-21B9EAE1FF7B}"/>
              </a:ext>
            </a:extLst>
          </p:cNvPr>
          <p:cNvSpPr>
            <a:spLocks noGrp="1"/>
          </p:cNvSpPr>
          <p:nvPr>
            <p:ph type="title"/>
          </p:nvPr>
        </p:nvSpPr>
        <p:spPr>
          <a:xfrm>
            <a:off x="540000" y="540000"/>
            <a:ext cx="4500561" cy="1953501"/>
          </a:xfrm>
        </p:spPr>
        <p:txBody>
          <a:bodyPr anchor="t">
            <a:normAutofit/>
          </a:bodyPr>
          <a:lstStyle/>
          <a:p>
            <a:r>
              <a:rPr lang="en-US" sz="4200"/>
              <a:t>How can your student get started on this project?</a:t>
            </a:r>
          </a:p>
        </p:txBody>
      </p:sp>
      <p:sp>
        <p:nvSpPr>
          <p:cNvPr id="3" name="Content Placeholder 2">
            <a:extLst>
              <a:ext uri="{FF2B5EF4-FFF2-40B4-BE49-F238E27FC236}">
                <a16:creationId xmlns:a16="http://schemas.microsoft.com/office/drawing/2014/main" id="{885E671B-557D-42F4-BB63-8E627DE6E1BF}"/>
              </a:ext>
            </a:extLst>
          </p:cNvPr>
          <p:cNvSpPr>
            <a:spLocks noGrp="1"/>
          </p:cNvSpPr>
          <p:nvPr>
            <p:ph idx="1"/>
          </p:nvPr>
        </p:nvSpPr>
        <p:spPr>
          <a:xfrm>
            <a:off x="4860001" y="540000"/>
            <a:ext cx="7064906" cy="5794812"/>
          </a:xfrm>
        </p:spPr>
        <p:txBody>
          <a:bodyPr anchor="t">
            <a:normAutofit/>
          </a:bodyPr>
          <a:lstStyle/>
          <a:p>
            <a:pPr marL="792900" lvl="1" indent="-342900">
              <a:lnSpc>
                <a:spcPct val="115000"/>
              </a:lnSpc>
              <a:buFont typeface="+mj-lt"/>
              <a:buAutoNum type="arabicPeriod"/>
            </a:pPr>
            <a:r>
              <a:rPr lang="en-US" dirty="0"/>
              <a:t>Contact Alan </a:t>
            </a:r>
            <a:r>
              <a:rPr lang="en-US" dirty="0" err="1"/>
              <a:t>Zilaba</a:t>
            </a:r>
            <a:r>
              <a:rPr lang="en-US" dirty="0"/>
              <a:t>, Men’s Club leader in </a:t>
            </a:r>
            <a:r>
              <a:rPr lang="en-US" dirty="0" err="1"/>
              <a:t>Mbale</a:t>
            </a:r>
            <a:r>
              <a:rPr lang="en-US" dirty="0"/>
              <a:t>, Uganda – </a:t>
            </a:r>
            <a:r>
              <a:rPr lang="en-US" b="1" dirty="0">
                <a:solidFill>
                  <a:srgbClr val="FFFF00"/>
                </a:solidFill>
                <a:hlinkClick r:id="rId2">
                  <a:extLst>
                    <a:ext uri="{A12FA001-AC4F-418D-AE19-62706E023703}">
                      <ahyp:hlinkClr xmlns:ahyp="http://schemas.microsoft.com/office/drawing/2018/hyperlinkcolor" val="tx"/>
                    </a:ext>
                  </a:extLst>
                </a:hlinkClick>
              </a:rPr>
              <a:t>allanzilaba@gmail.com</a:t>
            </a:r>
            <a:r>
              <a:rPr lang="en-US" b="1" dirty="0">
                <a:solidFill>
                  <a:srgbClr val="FFFF00"/>
                </a:solidFill>
              </a:rPr>
              <a:t> </a:t>
            </a:r>
            <a:r>
              <a:rPr lang="en-US" dirty="0"/>
              <a:t>to purchase your kippot. If, by the time you implement this plan, Alan is no longer the Men’s Club president, he will forward your communication to the appropriate new leader. Allan will help you pick out colors and design for your kippot. </a:t>
            </a:r>
            <a:r>
              <a:rPr lang="en-US" b="1" dirty="0"/>
              <a:t>*Please allow 2-3 months for sewing and shipping</a:t>
            </a:r>
            <a:r>
              <a:rPr lang="en-US" dirty="0"/>
              <a:t>.</a:t>
            </a:r>
          </a:p>
          <a:p>
            <a:pPr marL="792900" lvl="1" indent="-342900">
              <a:lnSpc>
                <a:spcPct val="115000"/>
              </a:lnSpc>
              <a:buFont typeface="+mj-lt"/>
              <a:buAutoNum type="arabicPeriod"/>
            </a:pPr>
            <a:r>
              <a:rPr lang="en-US" dirty="0"/>
              <a:t>Payments can be sent directly to the Men’s Club using the </a:t>
            </a:r>
            <a:r>
              <a:rPr lang="en-US" dirty="0" err="1"/>
              <a:t>Sendwave</a:t>
            </a:r>
            <a:r>
              <a:rPr lang="en-US" dirty="0"/>
              <a:t> app (available in the AppStore), or the FJMC can help facilitate the transfer of funds.</a:t>
            </a:r>
          </a:p>
          <a:p>
            <a:pPr marL="792900" lvl="1" indent="-342900">
              <a:lnSpc>
                <a:spcPct val="115000"/>
              </a:lnSpc>
              <a:buFont typeface="+mj-lt"/>
              <a:buAutoNum type="arabicPeriod"/>
            </a:pPr>
            <a:r>
              <a:rPr lang="en-US" dirty="0"/>
              <a:t>Research the </a:t>
            </a:r>
            <a:r>
              <a:rPr lang="en-US" dirty="0" err="1"/>
              <a:t>Abayudaya</a:t>
            </a:r>
            <a:r>
              <a:rPr lang="en-US" dirty="0"/>
              <a:t> with your student so that they can appreciate the impact this project will have on an entire community of Jews.</a:t>
            </a:r>
          </a:p>
          <a:p>
            <a:pPr marL="450000" lvl="1" indent="0">
              <a:lnSpc>
                <a:spcPct val="115000"/>
              </a:lnSpc>
              <a:buNone/>
            </a:pPr>
            <a:r>
              <a:rPr lang="en-US" b="1" dirty="0"/>
              <a:t>Contact FJMC </a:t>
            </a:r>
            <a:r>
              <a:rPr lang="en-US" b="1" dirty="0" err="1"/>
              <a:t>Abayudaya</a:t>
            </a:r>
            <a:r>
              <a:rPr lang="en-US" b="1" dirty="0"/>
              <a:t> Liaison, David Freiman, with questions or concerns – </a:t>
            </a:r>
            <a:r>
              <a:rPr lang="en-US" b="1" dirty="0">
                <a:solidFill>
                  <a:srgbClr val="FFFF00"/>
                </a:solidFill>
                <a:hlinkClick r:id="rId3">
                  <a:extLst>
                    <a:ext uri="{A12FA001-AC4F-418D-AE19-62706E023703}">
                      <ahyp:hlinkClr xmlns:ahyp="http://schemas.microsoft.com/office/drawing/2018/hyperlinkcolor" val="tx"/>
                    </a:ext>
                  </a:extLst>
                </a:hlinkClick>
              </a:rPr>
              <a:t>davidafreiman@gmail.com</a:t>
            </a:r>
            <a:endParaRPr lang="en-US" b="1" dirty="0">
              <a:solidFill>
                <a:srgbClr val="FFFF00"/>
              </a:solidFill>
            </a:endParaRPr>
          </a:p>
          <a:p>
            <a:pPr marL="792900" lvl="1" indent="-342900">
              <a:lnSpc>
                <a:spcPct val="115000"/>
              </a:lnSpc>
              <a:buFont typeface="+mj-lt"/>
              <a:buAutoNum type="arabicPeriod"/>
            </a:pPr>
            <a:endParaRPr lang="en-US" dirty="0"/>
          </a:p>
          <a:p>
            <a:pPr lvl="1">
              <a:lnSpc>
                <a:spcPct val="115000"/>
              </a:lnSpc>
            </a:pPr>
            <a:endParaRPr lang="en-US" dirty="0"/>
          </a:p>
        </p:txBody>
      </p:sp>
      <p:grpSp>
        <p:nvGrpSpPr>
          <p:cNvPr id="153" name="Group 152">
            <a:extLst>
              <a:ext uri="{FF2B5EF4-FFF2-40B4-BE49-F238E27FC236}">
                <a16:creationId xmlns:a16="http://schemas.microsoft.com/office/drawing/2014/main" id="{70F07649-C052-4357-AF9E-DDB6A8ED08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52225" y="1671579"/>
            <a:ext cx="4851399" cy="5186421"/>
            <a:chOff x="3452225" y="1671579"/>
            <a:chExt cx="4851399" cy="5186421"/>
          </a:xfrm>
        </p:grpSpPr>
        <p:sp>
          <p:nvSpPr>
            <p:cNvPr id="154" name="Oval 153">
              <a:extLst>
                <a:ext uri="{FF2B5EF4-FFF2-40B4-BE49-F238E27FC236}">
                  <a16:creationId xmlns:a16="http://schemas.microsoft.com/office/drawing/2014/main" id="{CAE2E155-6590-471C-B30D-561F3C04003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3511509" y="1671579"/>
              <a:ext cx="4792115" cy="4792115"/>
            </a:xfrm>
            <a:prstGeom prst="ellipse">
              <a:avLst/>
            </a:prstGeom>
            <a:solidFill>
              <a:schemeClr val="accent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4528473A-0840-44E4-8C06-674FDDCF1CF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3452225" y="2538000"/>
              <a:ext cx="4320000" cy="4320000"/>
            </a:xfrm>
            <a:prstGeom prst="ellipse">
              <a:avLst/>
            </a:prstGeom>
            <a:solidFill>
              <a:schemeClr val="accent1">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a:extLst>
              <a:ext uri="{FF2B5EF4-FFF2-40B4-BE49-F238E27FC236}">
                <a16:creationId xmlns:a16="http://schemas.microsoft.com/office/drawing/2014/main" id="{A86218BA-A318-4C79-AE34-6DA32438D5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72400" y="2280317"/>
            <a:ext cx="4320000" cy="432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noFill/>
          <a:effectLst>
            <a:softEdge rad="508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31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1A1F132-2D5B-4617-BD98-C86795B0ED4E}"/>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86DBD20A-CF77-4A7B-9139-47A0BC4E21BC}"/>
              </a:ext>
            </a:extLst>
          </p:cNvPr>
          <p:cNvPicPr>
            <a:picLocks noChangeAspect="1"/>
          </p:cNvPicPr>
          <p:nvPr/>
        </p:nvPicPr>
        <p:blipFill>
          <a:blip r:embed="rId2"/>
          <a:stretch>
            <a:fillRect/>
          </a:stretch>
        </p:blipFill>
        <p:spPr>
          <a:xfrm>
            <a:off x="414670" y="342293"/>
            <a:ext cx="11440632" cy="6215776"/>
          </a:xfrm>
          <a:prstGeom prst="rect">
            <a:avLst/>
          </a:prstGeom>
        </p:spPr>
      </p:pic>
    </p:spTree>
    <p:extLst>
      <p:ext uri="{BB962C8B-B14F-4D97-AF65-F5344CB8AC3E}">
        <p14:creationId xmlns:p14="http://schemas.microsoft.com/office/powerpoint/2010/main" val="2885353072"/>
      </p:ext>
    </p:extLst>
  </p:cSld>
  <p:clrMapOvr>
    <a:masterClrMapping/>
  </p:clrMapOvr>
</p:sld>
</file>

<file path=ppt/theme/theme1.xml><?xml version="1.0" encoding="utf-8"?>
<a:theme xmlns:a="http://schemas.openxmlformats.org/drawingml/2006/main" name="GlowVTI">
  <a:themeElements>
    <a:clrScheme name="AnalogousFromLightSeedRightStep">
      <a:dk1>
        <a:srgbClr val="000000"/>
      </a:dk1>
      <a:lt1>
        <a:srgbClr val="FFFFFF"/>
      </a:lt1>
      <a:dk2>
        <a:srgbClr val="3D3423"/>
      </a:dk2>
      <a:lt2>
        <a:srgbClr val="E2E8E8"/>
      </a:lt2>
      <a:accent1>
        <a:srgbClr val="EA727C"/>
      </a:accent1>
      <a:accent2>
        <a:srgbClr val="E58553"/>
      </a:accent2>
      <a:accent3>
        <a:srgbClr val="BFA142"/>
      </a:accent3>
      <a:accent4>
        <a:srgbClr val="99AC3E"/>
      </a:accent4>
      <a:accent5>
        <a:srgbClr val="74B249"/>
      </a:accent5>
      <a:accent6>
        <a:srgbClr val="38BB39"/>
      </a:accent6>
      <a:hlink>
        <a:srgbClr val="568E8A"/>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docProps/app.xml><?xml version="1.0" encoding="utf-8"?>
<Properties xmlns="http://schemas.openxmlformats.org/officeDocument/2006/extended-properties" xmlns:vt="http://schemas.openxmlformats.org/officeDocument/2006/docPropsVTypes">
  <TotalTime>198</TotalTime>
  <Words>904</Words>
  <Application>Microsoft Office PowerPoint</Application>
  <PresentationFormat>Widescreen</PresentationFormat>
  <Paragraphs>32</Paragraphs>
  <Slides>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Avenir Next LT Pro</vt:lpstr>
      <vt:lpstr>Bell MT</vt:lpstr>
      <vt:lpstr>GlowVTI</vt:lpstr>
      <vt:lpstr>Kippot Mitzvah Project</vt:lpstr>
      <vt:lpstr>Who are the Abayudaya and How Can My Student Help?</vt:lpstr>
      <vt:lpstr>How Can Your B’nai Mitzvah Student Help? </vt:lpstr>
      <vt:lpstr>How Can Your B’nai Mitzvah Student Help (continued)?</vt:lpstr>
      <vt:lpstr>Meet Dinnah</vt:lpstr>
      <vt:lpstr>How Can We Learn More about the Abayudaya?</vt:lpstr>
      <vt:lpstr>How can your student get started on this project?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Freiman</dc:creator>
  <cp:lastModifiedBy>David Freiman</cp:lastModifiedBy>
  <cp:revision>3</cp:revision>
  <dcterms:created xsi:type="dcterms:W3CDTF">2021-12-04T22:37:29Z</dcterms:created>
  <dcterms:modified xsi:type="dcterms:W3CDTF">2022-03-23T01:18:34Z</dcterms:modified>
</cp:coreProperties>
</file>