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6" r:id="rId15"/>
  </p:sldIdLst>
  <p:sldSz cx="13004800" cy="9753600"/>
  <p:notesSz cx="7010400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134" y="-75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Friedman.CBE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/>
          </p:cNvSpPr>
          <p:nvPr/>
        </p:nvSpPr>
        <p:spPr bwMode="auto">
          <a:xfrm>
            <a:off x="1397000" y="8001000"/>
            <a:ext cx="10439400" cy="142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All are </a:t>
            </a:r>
            <a:r>
              <a:rPr lang="en-US" sz="18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welcome for services and to stay for a munch.  There </a:t>
            </a:r>
            <a:r>
              <a:rPr lang="en-US" sz="18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is no cost to attend this monthly event</a:t>
            </a:r>
            <a:r>
              <a:rPr lang="en-US" sz="18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.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If you’re interested in honoring a </a:t>
            </a:r>
            <a:r>
              <a:rPr lang="en-US" sz="1800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Simcha</a:t>
            </a:r>
            <a:r>
              <a:rPr lang="en-US" sz="18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at a future </a:t>
            </a:r>
            <a:r>
              <a:rPr lang="en-US" sz="1800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Minyan</a:t>
            </a:r>
            <a:r>
              <a:rPr lang="en-US" sz="18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and Munch or have questions about this event, please </a:t>
            </a:r>
            <a:r>
              <a:rPr lang="en-US" sz="18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Contact Marc Friedman </a:t>
            </a:r>
            <a:r>
              <a:rPr lang="en-US" sz="18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  <a:hlinkClick r:id="rId3"/>
              </a:rPr>
              <a:t>MFriedman.CBE@gmail.com</a:t>
            </a:r>
            <a:endParaRPr lang="en-US" sz="1800" dirty="0" smtClean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14340" name="Rectangle 3"/>
          <p:cNvSpPr>
            <a:spLocks/>
          </p:cNvSpPr>
          <p:nvPr/>
        </p:nvSpPr>
        <p:spPr bwMode="auto">
          <a:xfrm>
            <a:off x="1892300" y="5791200"/>
            <a:ext cx="90297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600" i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After services, please join us for a complimentary breakfast </a:t>
            </a:r>
          </a:p>
          <a:p>
            <a:r>
              <a:rPr lang="en-US" sz="2600" i="1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featuring</a:t>
            </a:r>
            <a:r>
              <a:rPr lang="en-US" sz="2600" i="1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: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Garden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Vegetable and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Cheese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Frittatas,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Artesian Breads,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Fresh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Fruit Salad, Chobani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Non-fat Vanilla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Yogurt,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Bear Naked All Natural Granola</a:t>
            </a:r>
            <a:r>
              <a:rPr lang="en-US" sz="26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, </a:t>
            </a:r>
            <a:r>
              <a:rPr lang="en-US" sz="26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Assorted </a:t>
            </a:r>
            <a:r>
              <a:rPr lang="en-US" sz="26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Jams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and Jelly’s, Coffee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, Tea and Juice. </a:t>
            </a:r>
            <a:endParaRPr lang="en-US" sz="2600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endParaRPr lang="en-US" sz="2600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14341" name="Rectangle 4"/>
          <p:cNvSpPr>
            <a:spLocks/>
          </p:cNvSpPr>
          <p:nvPr/>
        </p:nvSpPr>
        <p:spPr bwMode="auto">
          <a:xfrm>
            <a:off x="482600" y="1981200"/>
            <a:ext cx="11861800" cy="327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r>
              <a:rPr lang="en-US" sz="36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C.B.E. and Men’s Club invites the entire congregation 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solidFill>
                  <a:schemeClr val="tx1"/>
                </a:solidFill>
                <a:latin typeface="Times New Roman Italic" charset="0"/>
                <a:cs typeface="Times New Roman Italic" charset="0"/>
                <a:sym typeface="Times New Roman Italic" charset="0"/>
              </a:rPr>
              <a:t>to join us for</a:t>
            </a:r>
            <a:endParaRPr lang="en-US" sz="3600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sz="4800" dirty="0">
                <a:solidFill>
                  <a:schemeClr val="tx1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“Minyan and Munch”</a:t>
            </a:r>
            <a:endParaRPr lang="en-US" sz="4800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sz="48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Sunday, </a:t>
            </a:r>
            <a:r>
              <a:rPr lang="en-US" sz="48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January 13</a:t>
            </a:r>
            <a:r>
              <a:rPr lang="en-US" sz="4800" baseline="300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th</a:t>
            </a:r>
            <a:r>
              <a:rPr lang="en-US" sz="48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   </a:t>
            </a:r>
            <a:endParaRPr lang="en-US" sz="4800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sz="26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Minyan is at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9 a.m</a:t>
            </a:r>
            <a:r>
              <a:rPr lang="en-US" sz="2600" dirty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., Munch promptly </a:t>
            </a:r>
            <a:r>
              <a:rPr lang="en-US" sz="2600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follows.</a:t>
            </a:r>
            <a:endParaRPr lang="en-US" sz="2600" dirty="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14342" name="Rectangle 5"/>
          <p:cNvSpPr>
            <a:spLocks/>
          </p:cNvSpPr>
          <p:nvPr/>
        </p:nvSpPr>
        <p:spPr bwMode="auto">
          <a:xfrm>
            <a:off x="-12700" y="9118600"/>
            <a:ext cx="13017500" cy="6350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3" name="Rectangle 6"/>
          <p:cNvSpPr>
            <a:spLocks/>
          </p:cNvSpPr>
          <p:nvPr/>
        </p:nvSpPr>
        <p:spPr bwMode="auto">
          <a:xfrm>
            <a:off x="152400" y="9213850"/>
            <a:ext cx="12776200" cy="43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400" dirty="0">
                <a:solidFill>
                  <a:srgbClr val="FFFFFF"/>
                </a:solidFill>
                <a:latin typeface="Times New Roman Bold Italic" charset="0"/>
                <a:cs typeface="Times New Roman Bold Italic" charset="0"/>
                <a:sym typeface="Times New Roman Bold Italic" charset="0"/>
              </a:rPr>
              <a:t>Help C.B.E. grow Sunday Morning Minyan, have a nosh, visit with friends old and new.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Pages>0</Pages>
  <Words>146</Words>
  <Characters>0</Characters>
  <Application>Microsoft Office PowerPoint</Application>
  <PresentationFormat>Custom</PresentationFormat>
  <Lines>0</Lines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Title &amp; Bullets</vt:lpstr>
      <vt:lpstr>Bullets</vt:lpstr>
      <vt:lpstr>Title - Center</vt:lpstr>
      <vt:lpstr>Title &amp; Subtitle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</dc:creator>
  <cp:lastModifiedBy>Sue</cp:lastModifiedBy>
  <cp:revision>18</cp:revision>
  <cp:lastPrinted>2011-09-09T16:46:16Z</cp:lastPrinted>
  <dcterms:modified xsi:type="dcterms:W3CDTF">2012-12-03T20:11:03Z</dcterms:modified>
</cp:coreProperties>
</file>