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6" autoAdjust="0"/>
    <p:restoredTop sz="94660"/>
  </p:normalViewPr>
  <p:slideViewPr>
    <p:cSldViewPr snapToGrid="0">
      <p:cViewPr>
        <p:scale>
          <a:sx n="70" d="100"/>
          <a:sy n="70" d="100"/>
        </p:scale>
        <p:origin x="295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6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2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0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6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4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3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8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65BBA-01F2-435D-A596-8C6475C4D42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FA9C7-7A77-4F1B-AB9F-9269E67F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6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12">
            <a:extLst>
              <a:ext uri="{FF2B5EF4-FFF2-40B4-BE49-F238E27FC236}">
                <a16:creationId xmlns:a16="http://schemas.microsoft.com/office/drawing/2014/main" id="{D8FEB980-7DC8-4870-9D87-E96CBD57C7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907981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872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Wagner, Andrew</dc:creator>
  <cp:lastModifiedBy>Wagner, Andrew</cp:lastModifiedBy>
  <cp:revision>1</cp:revision>
  <dcterms:created xsi:type="dcterms:W3CDTF">2023-04-27T20:24:58Z</dcterms:created>
  <dcterms:modified xsi:type="dcterms:W3CDTF">2023-04-27T20:25:48Z</dcterms:modified>
</cp:coreProperties>
</file>